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6"/>
  </p:notesMasterIdLst>
  <p:handoutMasterIdLst>
    <p:handoutMasterId r:id="rId27"/>
  </p:handoutMasterIdLst>
  <p:sldIdLst>
    <p:sldId id="352" r:id="rId3"/>
    <p:sldId id="351" r:id="rId4"/>
    <p:sldId id="326" r:id="rId5"/>
    <p:sldId id="353" r:id="rId6"/>
    <p:sldId id="329" r:id="rId7"/>
    <p:sldId id="310" r:id="rId8"/>
    <p:sldId id="348" r:id="rId9"/>
    <p:sldId id="331" r:id="rId10"/>
    <p:sldId id="354" r:id="rId11"/>
    <p:sldId id="355" r:id="rId12"/>
    <p:sldId id="359" r:id="rId13"/>
    <p:sldId id="360" r:id="rId14"/>
    <p:sldId id="361" r:id="rId15"/>
    <p:sldId id="358" r:id="rId16"/>
    <p:sldId id="362" r:id="rId17"/>
    <p:sldId id="344" r:id="rId18"/>
    <p:sldId id="324" r:id="rId19"/>
    <p:sldId id="318" r:id="rId20"/>
    <p:sldId id="357" r:id="rId21"/>
    <p:sldId id="356" r:id="rId22"/>
    <p:sldId id="341" r:id="rId23"/>
    <p:sldId id="364" r:id="rId24"/>
    <p:sldId id="363" r:id="rId25"/>
  </p:sldIdLst>
  <p:sldSz cx="12192000" cy="6858000"/>
  <p:notesSz cx="6735763" cy="9866313"/>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Keskmine laad 2 – rõhk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Hele laad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439" autoAdjust="0"/>
  </p:normalViewPr>
  <p:slideViewPr>
    <p:cSldViewPr snapToGrid="0">
      <p:cViewPr varScale="1">
        <p:scale>
          <a:sx n="44" d="100"/>
          <a:sy n="44" d="100"/>
        </p:scale>
        <p:origin x="1434"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Arial" panose="020B0604020202020204" pitchFamily="34" charset="0"/>
              <a:ea typeface="+mn-ea"/>
              <a:cs typeface="+mn-cs"/>
            </a:defRPr>
          </a:pPr>
          <a:endParaRPr lang="et-EE"/>
        </a:p>
      </c:txPr>
    </c:title>
    <c:autoTitleDeleted val="0"/>
    <c:plotArea>
      <c:layout>
        <c:manualLayout>
          <c:layoutTarget val="inner"/>
          <c:xMode val="edge"/>
          <c:yMode val="edge"/>
          <c:x val="5.2692038495188102E-2"/>
          <c:y val="0.10226851851851854"/>
          <c:w val="0.90286351706036749"/>
          <c:h val="0.72088764946048411"/>
        </c:manualLayout>
      </c:layout>
      <c:lineChart>
        <c:grouping val="standard"/>
        <c:varyColors val="0"/>
        <c:ser>
          <c:idx val="0"/>
          <c:order val="0"/>
          <c:tx>
            <c:strRef>
              <c:f>Leht1!$B$46</c:f>
              <c:strCache>
                <c:ptCount val="1"/>
                <c:pt idx="0">
                  <c:v>töötuse osakaal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mn-cs"/>
                  </a:defRPr>
                </a:pPr>
                <a:endParaRPr lang="et-E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Leht1!$A$47:$A$53</c:f>
              <c:numCache>
                <c:formatCode>m/d/yyyy</c:formatCode>
                <c:ptCount val="7"/>
                <c:pt idx="0">
                  <c:v>40909</c:v>
                </c:pt>
                <c:pt idx="1">
                  <c:v>41275</c:v>
                </c:pt>
                <c:pt idx="2">
                  <c:v>41640</c:v>
                </c:pt>
                <c:pt idx="3">
                  <c:v>42005</c:v>
                </c:pt>
                <c:pt idx="4">
                  <c:v>42370</c:v>
                </c:pt>
                <c:pt idx="5">
                  <c:v>42736</c:v>
                </c:pt>
                <c:pt idx="6">
                  <c:v>43396</c:v>
                </c:pt>
              </c:numCache>
            </c:numRef>
          </c:cat>
          <c:val>
            <c:numRef>
              <c:f>Leht1!$B$47:$B$53</c:f>
              <c:numCache>
                <c:formatCode>General</c:formatCode>
                <c:ptCount val="7"/>
                <c:pt idx="0">
                  <c:v>13.4</c:v>
                </c:pt>
                <c:pt idx="1">
                  <c:v>11.1</c:v>
                </c:pt>
                <c:pt idx="2">
                  <c:v>10.4</c:v>
                </c:pt>
                <c:pt idx="3">
                  <c:v>9</c:v>
                </c:pt>
                <c:pt idx="4">
                  <c:v>11.3</c:v>
                </c:pt>
                <c:pt idx="5">
                  <c:v>10.7</c:v>
                </c:pt>
                <c:pt idx="6">
                  <c:v>8</c:v>
                </c:pt>
              </c:numCache>
            </c:numRef>
          </c:val>
          <c:smooth val="0"/>
          <c:extLst>
            <c:ext xmlns:c16="http://schemas.microsoft.com/office/drawing/2014/chart" uri="{C3380CC4-5D6E-409C-BE32-E72D297353CC}">
              <c16:uniqueId val="{00000000-F161-4BBF-B331-28E7E06EE9B3}"/>
            </c:ext>
          </c:extLst>
        </c:ser>
        <c:dLbls>
          <c:dLblPos val="t"/>
          <c:showLegendKey val="0"/>
          <c:showVal val="1"/>
          <c:showCatName val="0"/>
          <c:showSerName val="0"/>
          <c:showPercent val="0"/>
          <c:showBubbleSize val="0"/>
        </c:dLbls>
        <c:smooth val="0"/>
        <c:axId val="297479696"/>
        <c:axId val="209999648"/>
      </c:lineChart>
      <c:dateAx>
        <c:axId val="2974796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et-EE"/>
          </a:p>
        </c:txPr>
        <c:crossAx val="209999648"/>
        <c:crosses val="autoZero"/>
        <c:auto val="1"/>
        <c:lblOffset val="100"/>
        <c:baseTimeUnit val="years"/>
      </c:dateAx>
      <c:valAx>
        <c:axId val="209999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et-EE"/>
          </a:p>
        </c:txPr>
        <c:crossAx val="297479696"/>
        <c:crosses val="autoZero"/>
        <c:crossBetween val="between"/>
      </c:valAx>
      <c:spPr>
        <a:noFill/>
        <a:ln>
          <a:noFill/>
        </a:ln>
        <a:effectLst/>
      </c:spPr>
    </c:plotArea>
    <c:plotVisOnly val="1"/>
    <c:dispBlanksAs val="gap"/>
    <c:showDLblsOverMax val="0"/>
  </c:chart>
  <c:spPr>
    <a:noFill/>
    <a:ln>
      <a:noFill/>
    </a:ln>
    <a:effectLst/>
  </c:spPr>
  <c:txPr>
    <a:bodyPr/>
    <a:lstStyle/>
    <a:p>
      <a:pPr>
        <a:defRPr sz="1800" b="1" i="0" baseline="0">
          <a:latin typeface="Arial" panose="020B0604020202020204" pitchFamily="34" charset="0"/>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Leht1!$B$1</c:f>
              <c:strCache>
                <c:ptCount val="1"/>
                <c:pt idx="0">
                  <c:v>töötud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mn-cs"/>
                  </a:defRPr>
                </a:pPr>
                <a:endParaRPr lang="et-E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Leht1!$A$2:$A$8</c:f>
              <c:numCache>
                <c:formatCode>m/d/yyyy</c:formatCode>
                <c:ptCount val="7"/>
                <c:pt idx="0">
                  <c:v>40909</c:v>
                </c:pt>
                <c:pt idx="1">
                  <c:v>41275</c:v>
                </c:pt>
                <c:pt idx="2">
                  <c:v>41640</c:v>
                </c:pt>
                <c:pt idx="3">
                  <c:v>42005</c:v>
                </c:pt>
                <c:pt idx="4">
                  <c:v>42370</c:v>
                </c:pt>
                <c:pt idx="5">
                  <c:v>42736</c:v>
                </c:pt>
                <c:pt idx="6">
                  <c:v>43396</c:v>
                </c:pt>
              </c:numCache>
            </c:numRef>
          </c:cat>
          <c:val>
            <c:numRef>
              <c:f>Leht1!$B$2:$B$8</c:f>
              <c:numCache>
                <c:formatCode>General</c:formatCode>
                <c:ptCount val="7"/>
                <c:pt idx="0">
                  <c:v>9946</c:v>
                </c:pt>
                <c:pt idx="1">
                  <c:v>8443</c:v>
                </c:pt>
                <c:pt idx="2">
                  <c:v>6753</c:v>
                </c:pt>
                <c:pt idx="3">
                  <c:v>5755</c:v>
                </c:pt>
                <c:pt idx="4">
                  <c:v>6725</c:v>
                </c:pt>
                <c:pt idx="5">
                  <c:v>6795</c:v>
                </c:pt>
                <c:pt idx="6">
                  <c:v>5103</c:v>
                </c:pt>
              </c:numCache>
            </c:numRef>
          </c:val>
          <c:smooth val="0"/>
          <c:extLst>
            <c:ext xmlns:c16="http://schemas.microsoft.com/office/drawing/2014/chart" uri="{C3380CC4-5D6E-409C-BE32-E72D297353CC}">
              <c16:uniqueId val="{00000000-FC5F-4AB0-A080-83C60E0F8AED}"/>
            </c:ext>
          </c:extLst>
        </c:ser>
        <c:ser>
          <c:idx val="1"/>
          <c:order val="1"/>
          <c:tx>
            <c:strRef>
              <c:f>Leht1!$C$1</c:f>
              <c:strCache>
                <c:ptCount val="1"/>
                <c:pt idx="0">
                  <c:v>pikaajalised töötud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mn-cs"/>
                  </a:defRPr>
                </a:pPr>
                <a:endParaRPr lang="et-E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Leht1!$A$2:$A$8</c:f>
              <c:numCache>
                <c:formatCode>m/d/yyyy</c:formatCode>
                <c:ptCount val="7"/>
                <c:pt idx="0">
                  <c:v>40909</c:v>
                </c:pt>
                <c:pt idx="1">
                  <c:v>41275</c:v>
                </c:pt>
                <c:pt idx="2">
                  <c:v>41640</c:v>
                </c:pt>
                <c:pt idx="3">
                  <c:v>42005</c:v>
                </c:pt>
                <c:pt idx="4">
                  <c:v>42370</c:v>
                </c:pt>
                <c:pt idx="5">
                  <c:v>42736</c:v>
                </c:pt>
                <c:pt idx="6">
                  <c:v>43396</c:v>
                </c:pt>
              </c:numCache>
            </c:numRef>
          </c:cat>
          <c:val>
            <c:numRef>
              <c:f>Leht1!$C$2:$C$8</c:f>
              <c:numCache>
                <c:formatCode>General</c:formatCode>
                <c:ptCount val="7"/>
                <c:pt idx="0">
                  <c:v>6680</c:v>
                </c:pt>
                <c:pt idx="1">
                  <c:v>5003</c:v>
                </c:pt>
                <c:pt idx="2">
                  <c:v>3481</c:v>
                </c:pt>
                <c:pt idx="3">
                  <c:v>2385</c:v>
                </c:pt>
                <c:pt idx="4">
                  <c:v>2342</c:v>
                </c:pt>
                <c:pt idx="5">
                  <c:v>2753</c:v>
                </c:pt>
                <c:pt idx="6">
                  <c:v>2020</c:v>
                </c:pt>
              </c:numCache>
            </c:numRef>
          </c:val>
          <c:smooth val="0"/>
          <c:extLst>
            <c:ext xmlns:c16="http://schemas.microsoft.com/office/drawing/2014/chart" uri="{C3380CC4-5D6E-409C-BE32-E72D297353CC}">
              <c16:uniqueId val="{00000001-FC5F-4AB0-A080-83C60E0F8AED}"/>
            </c:ext>
          </c:extLst>
        </c:ser>
        <c:dLbls>
          <c:dLblPos val="t"/>
          <c:showLegendKey val="0"/>
          <c:showVal val="1"/>
          <c:showCatName val="0"/>
          <c:showSerName val="0"/>
          <c:showPercent val="0"/>
          <c:showBubbleSize val="0"/>
        </c:dLbls>
        <c:smooth val="0"/>
        <c:axId val="291807376"/>
        <c:axId val="287202800"/>
      </c:lineChart>
      <c:dateAx>
        <c:axId val="29180737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et-EE"/>
          </a:p>
        </c:txPr>
        <c:crossAx val="287202800"/>
        <c:crosses val="autoZero"/>
        <c:auto val="1"/>
        <c:lblOffset val="100"/>
        <c:baseTimeUnit val="years"/>
      </c:dateAx>
      <c:valAx>
        <c:axId val="287202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et-EE"/>
          </a:p>
        </c:txPr>
        <c:crossAx val="291807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et-EE"/>
        </a:p>
      </c:txPr>
    </c:legend>
    <c:plotVisOnly val="1"/>
    <c:dispBlanksAs val="gap"/>
    <c:showDLblsOverMax val="0"/>
  </c:chart>
  <c:spPr>
    <a:noFill/>
    <a:ln>
      <a:noFill/>
    </a:ln>
    <a:effectLst/>
  </c:spPr>
  <c:txPr>
    <a:bodyPr/>
    <a:lstStyle/>
    <a:p>
      <a:pPr>
        <a:defRPr sz="1800" b="1" i="0" baseline="0">
          <a:latin typeface="Arial" panose="020B0604020202020204" pitchFamily="34" charset="0"/>
        </a:defRPr>
      </a:pPr>
      <a:endParaRPr lang="et-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Leht1!$B$31</c:f>
              <c:strCache>
                <c:ptCount val="1"/>
                <c:pt idx="0">
                  <c:v>töötud</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Leht1!$A$32:$A$38</c:f>
              <c:numCache>
                <c:formatCode>m/d/yyyy</c:formatCode>
                <c:ptCount val="7"/>
                <c:pt idx="0">
                  <c:v>40909</c:v>
                </c:pt>
                <c:pt idx="1">
                  <c:v>41275</c:v>
                </c:pt>
                <c:pt idx="2">
                  <c:v>41640</c:v>
                </c:pt>
                <c:pt idx="3">
                  <c:v>42005</c:v>
                </c:pt>
                <c:pt idx="4">
                  <c:v>42370</c:v>
                </c:pt>
                <c:pt idx="5">
                  <c:v>42736</c:v>
                </c:pt>
                <c:pt idx="6">
                  <c:v>43396</c:v>
                </c:pt>
              </c:numCache>
            </c:numRef>
          </c:cat>
          <c:val>
            <c:numRef>
              <c:f>Leht1!$B$32:$B$38</c:f>
              <c:numCache>
                <c:formatCode>General</c:formatCode>
                <c:ptCount val="7"/>
                <c:pt idx="0">
                  <c:v>9946</c:v>
                </c:pt>
                <c:pt idx="1">
                  <c:v>8443</c:v>
                </c:pt>
                <c:pt idx="2">
                  <c:v>6753</c:v>
                </c:pt>
                <c:pt idx="3">
                  <c:v>5755</c:v>
                </c:pt>
                <c:pt idx="4">
                  <c:v>6725</c:v>
                </c:pt>
                <c:pt idx="5">
                  <c:v>6795</c:v>
                </c:pt>
                <c:pt idx="6">
                  <c:v>5103</c:v>
                </c:pt>
              </c:numCache>
            </c:numRef>
          </c:val>
          <c:extLst>
            <c:ext xmlns:c16="http://schemas.microsoft.com/office/drawing/2014/chart" uri="{C3380CC4-5D6E-409C-BE32-E72D297353CC}">
              <c16:uniqueId val="{00000000-8962-463E-AE12-7B13D759CF52}"/>
            </c:ext>
          </c:extLst>
        </c:ser>
        <c:ser>
          <c:idx val="1"/>
          <c:order val="1"/>
          <c:tx>
            <c:strRef>
              <c:f>Leht1!$C$31</c:f>
              <c:strCache>
                <c:ptCount val="1"/>
                <c:pt idx="0">
                  <c:v>töövõimekaoga töötud</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Leht1!$A$32:$A$38</c:f>
              <c:numCache>
                <c:formatCode>m/d/yyyy</c:formatCode>
                <c:ptCount val="7"/>
                <c:pt idx="0">
                  <c:v>40909</c:v>
                </c:pt>
                <c:pt idx="1">
                  <c:v>41275</c:v>
                </c:pt>
                <c:pt idx="2">
                  <c:v>41640</c:v>
                </c:pt>
                <c:pt idx="3">
                  <c:v>42005</c:v>
                </c:pt>
                <c:pt idx="4">
                  <c:v>42370</c:v>
                </c:pt>
                <c:pt idx="5">
                  <c:v>42736</c:v>
                </c:pt>
                <c:pt idx="6">
                  <c:v>43396</c:v>
                </c:pt>
              </c:numCache>
            </c:numRef>
          </c:cat>
          <c:val>
            <c:numRef>
              <c:f>Leht1!$C$32:$C$38</c:f>
              <c:numCache>
                <c:formatCode>General</c:formatCode>
                <c:ptCount val="7"/>
                <c:pt idx="0">
                  <c:v>407</c:v>
                </c:pt>
                <c:pt idx="1">
                  <c:v>442</c:v>
                </c:pt>
                <c:pt idx="2">
                  <c:v>497</c:v>
                </c:pt>
                <c:pt idx="3">
                  <c:v>795</c:v>
                </c:pt>
                <c:pt idx="4">
                  <c:v>1180</c:v>
                </c:pt>
                <c:pt idx="5">
                  <c:v>1564</c:v>
                </c:pt>
                <c:pt idx="6">
                  <c:v>1944</c:v>
                </c:pt>
              </c:numCache>
            </c:numRef>
          </c:val>
          <c:extLst>
            <c:ext xmlns:c16="http://schemas.microsoft.com/office/drawing/2014/chart" uri="{C3380CC4-5D6E-409C-BE32-E72D297353CC}">
              <c16:uniqueId val="{00000001-8962-463E-AE12-7B13D759CF52}"/>
            </c:ext>
          </c:extLst>
        </c:ser>
        <c:dLbls>
          <c:showLegendKey val="0"/>
          <c:showVal val="1"/>
          <c:showCatName val="0"/>
          <c:showSerName val="0"/>
          <c:showPercent val="0"/>
          <c:showBubbleSize val="0"/>
        </c:dLbls>
        <c:axId val="297752240"/>
        <c:axId val="289633328"/>
      </c:areaChart>
      <c:dateAx>
        <c:axId val="29775224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et-EE"/>
          </a:p>
        </c:txPr>
        <c:crossAx val="289633328"/>
        <c:crosses val="autoZero"/>
        <c:auto val="1"/>
        <c:lblOffset val="100"/>
        <c:baseTimeUnit val="years"/>
      </c:dateAx>
      <c:valAx>
        <c:axId val="28963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et-EE"/>
          </a:p>
        </c:txPr>
        <c:crossAx val="297752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et-EE"/>
        </a:p>
      </c:txPr>
    </c:legend>
    <c:plotVisOnly val="1"/>
    <c:dispBlanksAs val="zero"/>
    <c:showDLblsOverMax val="0"/>
  </c:chart>
  <c:spPr>
    <a:noFill/>
    <a:ln>
      <a:noFill/>
    </a:ln>
    <a:effectLst/>
  </c:spPr>
  <c:txPr>
    <a:bodyPr/>
    <a:lstStyle/>
    <a:p>
      <a:pPr>
        <a:defRPr sz="1800" b="1" i="0" baseline="0">
          <a:latin typeface="Arial" panose="020B0604020202020204" pitchFamily="34" charset="0"/>
        </a:defRPr>
      </a:pPr>
      <a:endParaRPr lang="et-E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Leht1!$B$21</c:f>
              <c:strCache>
                <c:ptCount val="1"/>
                <c:pt idx="0">
                  <c:v>töötud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mn-cs"/>
                  </a:defRPr>
                </a:pPr>
                <a:endParaRPr lang="et-E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Leht1!$A$22:$A$28</c:f>
              <c:numCache>
                <c:formatCode>m/d/yyyy</c:formatCode>
                <c:ptCount val="7"/>
                <c:pt idx="0">
                  <c:v>40909</c:v>
                </c:pt>
                <c:pt idx="1">
                  <c:v>41275</c:v>
                </c:pt>
                <c:pt idx="2">
                  <c:v>41640</c:v>
                </c:pt>
                <c:pt idx="3">
                  <c:v>42005</c:v>
                </c:pt>
                <c:pt idx="4">
                  <c:v>42370</c:v>
                </c:pt>
                <c:pt idx="5">
                  <c:v>42736</c:v>
                </c:pt>
                <c:pt idx="6">
                  <c:v>43396</c:v>
                </c:pt>
              </c:numCache>
            </c:numRef>
          </c:cat>
          <c:val>
            <c:numRef>
              <c:f>Leht1!$B$22:$B$28</c:f>
              <c:numCache>
                <c:formatCode>General</c:formatCode>
                <c:ptCount val="7"/>
                <c:pt idx="0">
                  <c:v>9946</c:v>
                </c:pt>
                <c:pt idx="1">
                  <c:v>8443</c:v>
                </c:pt>
                <c:pt idx="2">
                  <c:v>6753</c:v>
                </c:pt>
                <c:pt idx="3">
                  <c:v>5755</c:v>
                </c:pt>
                <c:pt idx="4">
                  <c:v>6725</c:v>
                </c:pt>
                <c:pt idx="5">
                  <c:v>6795</c:v>
                </c:pt>
                <c:pt idx="6">
                  <c:v>5103</c:v>
                </c:pt>
              </c:numCache>
            </c:numRef>
          </c:val>
          <c:smooth val="0"/>
          <c:extLst>
            <c:ext xmlns:c16="http://schemas.microsoft.com/office/drawing/2014/chart" uri="{C3380CC4-5D6E-409C-BE32-E72D297353CC}">
              <c16:uniqueId val="{00000000-BCB3-4ABA-A70A-EAB8B6D0040D}"/>
            </c:ext>
          </c:extLst>
        </c:ser>
        <c:ser>
          <c:idx val="1"/>
          <c:order val="1"/>
          <c:tx>
            <c:strRef>
              <c:f>Leht1!$C$21</c:f>
              <c:strCache>
                <c:ptCount val="1"/>
                <c:pt idx="0">
                  <c:v>vakantsid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mn-cs"/>
                  </a:defRPr>
                </a:pPr>
                <a:endParaRPr lang="et-E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Leht1!$A$22:$A$28</c:f>
              <c:numCache>
                <c:formatCode>m/d/yyyy</c:formatCode>
                <c:ptCount val="7"/>
                <c:pt idx="0">
                  <c:v>40909</c:v>
                </c:pt>
                <c:pt idx="1">
                  <c:v>41275</c:v>
                </c:pt>
                <c:pt idx="2">
                  <c:v>41640</c:v>
                </c:pt>
                <c:pt idx="3">
                  <c:v>42005</c:v>
                </c:pt>
                <c:pt idx="4">
                  <c:v>42370</c:v>
                </c:pt>
                <c:pt idx="5">
                  <c:v>42736</c:v>
                </c:pt>
                <c:pt idx="6">
                  <c:v>43396</c:v>
                </c:pt>
              </c:numCache>
            </c:numRef>
          </c:cat>
          <c:val>
            <c:numRef>
              <c:f>Leht1!$C$22:$C$28</c:f>
              <c:numCache>
                <c:formatCode>General</c:formatCode>
                <c:ptCount val="7"/>
                <c:pt idx="0">
                  <c:v>410</c:v>
                </c:pt>
                <c:pt idx="1">
                  <c:v>618</c:v>
                </c:pt>
                <c:pt idx="2">
                  <c:v>672</c:v>
                </c:pt>
                <c:pt idx="3">
                  <c:v>768</c:v>
                </c:pt>
                <c:pt idx="4">
                  <c:v>764</c:v>
                </c:pt>
                <c:pt idx="5">
                  <c:v>1292</c:v>
                </c:pt>
                <c:pt idx="6">
                  <c:v>945</c:v>
                </c:pt>
              </c:numCache>
            </c:numRef>
          </c:val>
          <c:smooth val="0"/>
          <c:extLst>
            <c:ext xmlns:c16="http://schemas.microsoft.com/office/drawing/2014/chart" uri="{C3380CC4-5D6E-409C-BE32-E72D297353CC}">
              <c16:uniqueId val="{00000001-BCB3-4ABA-A70A-EAB8B6D0040D}"/>
            </c:ext>
          </c:extLst>
        </c:ser>
        <c:dLbls>
          <c:dLblPos val="t"/>
          <c:showLegendKey val="0"/>
          <c:showVal val="1"/>
          <c:showCatName val="0"/>
          <c:showSerName val="0"/>
          <c:showPercent val="0"/>
          <c:showBubbleSize val="0"/>
        </c:dLbls>
        <c:smooth val="0"/>
        <c:axId val="296308416"/>
        <c:axId val="288670704"/>
      </c:lineChart>
      <c:dateAx>
        <c:axId val="29630841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et-EE"/>
          </a:p>
        </c:txPr>
        <c:crossAx val="288670704"/>
        <c:crosses val="autoZero"/>
        <c:auto val="1"/>
        <c:lblOffset val="100"/>
        <c:baseTimeUnit val="years"/>
      </c:dateAx>
      <c:valAx>
        <c:axId val="288670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et-EE"/>
          </a:p>
        </c:txPr>
        <c:crossAx val="296308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et-EE"/>
        </a:p>
      </c:txPr>
    </c:legend>
    <c:plotVisOnly val="1"/>
    <c:dispBlanksAs val="gap"/>
    <c:showDLblsOverMax val="0"/>
  </c:chart>
  <c:spPr>
    <a:noFill/>
    <a:ln>
      <a:noFill/>
    </a:ln>
    <a:effectLst/>
  </c:spPr>
  <c:txPr>
    <a:bodyPr/>
    <a:lstStyle/>
    <a:p>
      <a:pPr>
        <a:defRPr sz="1800" b="1" i="0" baseline="0">
          <a:latin typeface="Arial" panose="020B0604020202020204" pitchFamily="34" charset="0"/>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19565" cy="495367"/>
          </a:xfrm>
          <a:prstGeom prst="rect">
            <a:avLst/>
          </a:prstGeom>
        </p:spPr>
        <p:txBody>
          <a:bodyPr vert="horz" lIns="90754" tIns="45377" rIns="90754" bIns="45377" rtlCol="0"/>
          <a:lstStyle>
            <a:lvl1pPr algn="l">
              <a:defRPr sz="1200"/>
            </a:lvl1pPr>
          </a:lstStyle>
          <a:p>
            <a:endParaRPr lang="et-EE"/>
          </a:p>
        </p:txBody>
      </p:sp>
      <p:sp>
        <p:nvSpPr>
          <p:cNvPr id="3" name="Kuupäeva kohatäide 2"/>
          <p:cNvSpPr>
            <a:spLocks noGrp="1"/>
          </p:cNvSpPr>
          <p:nvPr>
            <p:ph type="dt" sz="quarter" idx="1"/>
          </p:nvPr>
        </p:nvSpPr>
        <p:spPr>
          <a:xfrm>
            <a:off x="3814626" y="0"/>
            <a:ext cx="2919565" cy="495367"/>
          </a:xfrm>
          <a:prstGeom prst="rect">
            <a:avLst/>
          </a:prstGeom>
        </p:spPr>
        <p:txBody>
          <a:bodyPr vert="horz" lIns="90754" tIns="45377" rIns="90754" bIns="45377" rtlCol="0"/>
          <a:lstStyle>
            <a:lvl1pPr algn="r">
              <a:defRPr sz="1200"/>
            </a:lvl1pPr>
          </a:lstStyle>
          <a:p>
            <a:fld id="{3FA2009A-A7F4-4B49-B776-EA0474EAB7B1}" type="datetimeFigureOut">
              <a:rPr lang="et-EE" smtClean="0"/>
              <a:t>18.10.2018</a:t>
            </a:fld>
            <a:endParaRPr lang="et-EE"/>
          </a:p>
        </p:txBody>
      </p:sp>
      <p:sp>
        <p:nvSpPr>
          <p:cNvPr id="4" name="Jaluse kohatäide 3"/>
          <p:cNvSpPr>
            <a:spLocks noGrp="1"/>
          </p:cNvSpPr>
          <p:nvPr>
            <p:ph type="ftr" sz="quarter" idx="2"/>
          </p:nvPr>
        </p:nvSpPr>
        <p:spPr>
          <a:xfrm>
            <a:off x="0" y="9370947"/>
            <a:ext cx="2919565" cy="495367"/>
          </a:xfrm>
          <a:prstGeom prst="rect">
            <a:avLst/>
          </a:prstGeom>
        </p:spPr>
        <p:txBody>
          <a:bodyPr vert="horz" lIns="90754" tIns="45377" rIns="90754" bIns="45377" rtlCol="0" anchor="b"/>
          <a:lstStyle>
            <a:lvl1pPr algn="l">
              <a:defRPr sz="1200"/>
            </a:lvl1pPr>
          </a:lstStyle>
          <a:p>
            <a:endParaRPr lang="et-EE"/>
          </a:p>
        </p:txBody>
      </p:sp>
      <p:sp>
        <p:nvSpPr>
          <p:cNvPr id="5" name="Slaidinumbri kohatäide 4"/>
          <p:cNvSpPr>
            <a:spLocks noGrp="1"/>
          </p:cNvSpPr>
          <p:nvPr>
            <p:ph type="sldNum" sz="quarter" idx="3"/>
          </p:nvPr>
        </p:nvSpPr>
        <p:spPr>
          <a:xfrm>
            <a:off x="3814626" y="9370947"/>
            <a:ext cx="2919565" cy="495367"/>
          </a:xfrm>
          <a:prstGeom prst="rect">
            <a:avLst/>
          </a:prstGeom>
        </p:spPr>
        <p:txBody>
          <a:bodyPr vert="horz" lIns="90754" tIns="45377" rIns="90754" bIns="45377" rtlCol="0" anchor="b"/>
          <a:lstStyle>
            <a:lvl1pPr algn="r">
              <a:defRPr sz="1200"/>
            </a:lvl1pPr>
          </a:lstStyle>
          <a:p>
            <a:fld id="{3DB61EBA-E87A-44B2-8342-F4B6924C97EC}" type="slidenum">
              <a:rPr lang="et-EE" smtClean="0"/>
              <a:t>‹#›</a:t>
            </a:fld>
            <a:endParaRPr lang="et-EE"/>
          </a:p>
        </p:txBody>
      </p:sp>
    </p:spTree>
    <p:extLst>
      <p:ext uri="{BB962C8B-B14F-4D97-AF65-F5344CB8AC3E}">
        <p14:creationId xmlns:p14="http://schemas.microsoft.com/office/powerpoint/2010/main" val="2071222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1" y="0"/>
            <a:ext cx="2918830" cy="495029"/>
          </a:xfrm>
          <a:prstGeom prst="rect">
            <a:avLst/>
          </a:prstGeom>
        </p:spPr>
        <p:txBody>
          <a:bodyPr vert="horz" lIns="90754" tIns="45377" rIns="90754" bIns="45377" rtlCol="0"/>
          <a:lstStyle>
            <a:lvl1pPr algn="l">
              <a:defRPr sz="1200"/>
            </a:lvl1pPr>
          </a:lstStyle>
          <a:p>
            <a:endParaRPr lang="et-EE"/>
          </a:p>
        </p:txBody>
      </p:sp>
      <p:sp>
        <p:nvSpPr>
          <p:cNvPr id="3" name="Kuupäeva kohatäide 2"/>
          <p:cNvSpPr>
            <a:spLocks noGrp="1"/>
          </p:cNvSpPr>
          <p:nvPr>
            <p:ph type="dt" idx="1"/>
          </p:nvPr>
        </p:nvSpPr>
        <p:spPr>
          <a:xfrm>
            <a:off x="3815375" y="0"/>
            <a:ext cx="2918830" cy="495029"/>
          </a:xfrm>
          <a:prstGeom prst="rect">
            <a:avLst/>
          </a:prstGeom>
        </p:spPr>
        <p:txBody>
          <a:bodyPr vert="horz" lIns="90754" tIns="45377" rIns="90754" bIns="45377" rtlCol="0"/>
          <a:lstStyle>
            <a:lvl1pPr algn="r">
              <a:defRPr sz="1200"/>
            </a:lvl1pPr>
          </a:lstStyle>
          <a:p>
            <a:fld id="{ADE1A05A-4E15-4707-AA8E-28DD77E7702E}" type="datetimeFigureOut">
              <a:rPr lang="et-EE" smtClean="0"/>
              <a:t>18.10.2018</a:t>
            </a:fld>
            <a:endParaRPr lang="et-EE"/>
          </a:p>
        </p:txBody>
      </p:sp>
      <p:sp>
        <p:nvSpPr>
          <p:cNvPr id="4" name="Slaidi pildi kohatäi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54" tIns="45377" rIns="90754" bIns="45377" rtlCol="0" anchor="ctr"/>
          <a:lstStyle/>
          <a:p>
            <a:endParaRPr lang="et-EE"/>
          </a:p>
        </p:txBody>
      </p:sp>
      <p:sp>
        <p:nvSpPr>
          <p:cNvPr id="5" name="Märkmete kohatäide 4"/>
          <p:cNvSpPr>
            <a:spLocks noGrp="1"/>
          </p:cNvSpPr>
          <p:nvPr>
            <p:ph type="body" sz="quarter" idx="3"/>
          </p:nvPr>
        </p:nvSpPr>
        <p:spPr>
          <a:xfrm>
            <a:off x="673577" y="4748163"/>
            <a:ext cx="5388610" cy="3884861"/>
          </a:xfrm>
          <a:prstGeom prst="rect">
            <a:avLst/>
          </a:prstGeom>
        </p:spPr>
        <p:txBody>
          <a:bodyPr vert="horz" lIns="90754" tIns="45377" rIns="90754" bIns="45377" rtlCol="0"/>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1" y="9371285"/>
            <a:ext cx="2918830" cy="495028"/>
          </a:xfrm>
          <a:prstGeom prst="rect">
            <a:avLst/>
          </a:prstGeom>
        </p:spPr>
        <p:txBody>
          <a:bodyPr vert="horz" lIns="90754" tIns="45377" rIns="90754" bIns="45377" rtlCol="0" anchor="b"/>
          <a:lstStyle>
            <a:lvl1pPr algn="l">
              <a:defRPr sz="1200"/>
            </a:lvl1pPr>
          </a:lstStyle>
          <a:p>
            <a:endParaRPr lang="et-EE"/>
          </a:p>
        </p:txBody>
      </p:sp>
      <p:sp>
        <p:nvSpPr>
          <p:cNvPr id="7" name="Slaidinumbri kohatäide 6"/>
          <p:cNvSpPr>
            <a:spLocks noGrp="1"/>
          </p:cNvSpPr>
          <p:nvPr>
            <p:ph type="sldNum" sz="quarter" idx="5"/>
          </p:nvPr>
        </p:nvSpPr>
        <p:spPr>
          <a:xfrm>
            <a:off x="3815375" y="9371285"/>
            <a:ext cx="2918830" cy="495028"/>
          </a:xfrm>
          <a:prstGeom prst="rect">
            <a:avLst/>
          </a:prstGeom>
        </p:spPr>
        <p:txBody>
          <a:bodyPr vert="horz" lIns="90754" tIns="45377" rIns="90754" bIns="45377" rtlCol="0" anchor="b"/>
          <a:lstStyle>
            <a:lvl1pPr algn="r">
              <a:defRPr sz="1200"/>
            </a:lvl1pPr>
          </a:lstStyle>
          <a:p>
            <a:fld id="{68FE6E57-13E5-4A39-90B6-BB7283E2F3F1}" type="slidenum">
              <a:rPr lang="et-EE" smtClean="0"/>
              <a:t>‹#›</a:t>
            </a:fld>
            <a:endParaRPr lang="et-EE"/>
          </a:p>
        </p:txBody>
      </p:sp>
    </p:spTree>
    <p:extLst>
      <p:ext uri="{BB962C8B-B14F-4D97-AF65-F5344CB8AC3E}">
        <p14:creationId xmlns:p14="http://schemas.microsoft.com/office/powerpoint/2010/main" val="427713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Lähiaastatel</a:t>
            </a:r>
            <a:r>
              <a:rPr lang="et-EE" baseline="0" dirty="0"/>
              <a:t> suureneb registreeritud töötute arv eelkõige töövõimereformi mõjul. </a:t>
            </a:r>
            <a:r>
              <a:rPr lang="et-EE" dirty="0"/>
              <a:t>Töötukassa abil tööd otsivate inimeste ehk registreeritud töötute arv suureneb eelkõige nende </a:t>
            </a:r>
            <a:r>
              <a:rPr lang="et-EE" u="sng" dirty="0"/>
              <a:t>osalise töövõimega inimeste</a:t>
            </a:r>
            <a:r>
              <a:rPr lang="et-EE" dirty="0"/>
              <a:t> arvelt, kes täna ei tööta ega õpi. </a:t>
            </a:r>
          </a:p>
          <a:p>
            <a:r>
              <a:rPr lang="et-EE" dirty="0"/>
              <a:t> </a:t>
            </a:r>
          </a:p>
          <a:p>
            <a:r>
              <a:rPr lang="et-EE" dirty="0"/>
              <a:t>2017. aastal prognoosime registreeritud töötute aasta keskmiseks arvuks ligi 37 000. Prognoositav kasv jääb võrreldes eelmise aastaga 25-30% vahele. Seejuures on iga kolmas registreeritud töötu vähenenud töövõimega.</a:t>
            </a:r>
          </a:p>
          <a:p>
            <a:endParaRPr lang="et-EE" dirty="0"/>
          </a:p>
          <a:p>
            <a:r>
              <a:rPr lang="et-EE" dirty="0"/>
              <a:t>Reformi mõju saavutab haripunkti 2019. aastal, kui töötuna on aastas keskmiselt registreeritud ligikaudu 55 000 töötut, neist rohkem kui pooled on vähenenud töövõimega.</a:t>
            </a:r>
          </a:p>
          <a:p>
            <a:endParaRPr lang="et-EE" dirty="0"/>
          </a:p>
          <a:p>
            <a:r>
              <a:rPr lang="et-EE" dirty="0"/>
              <a:t>  </a:t>
            </a:r>
          </a:p>
        </p:txBody>
      </p:sp>
      <p:sp>
        <p:nvSpPr>
          <p:cNvPr id="4" name="Slaidinumbri kohatäide 3"/>
          <p:cNvSpPr>
            <a:spLocks noGrp="1"/>
          </p:cNvSpPr>
          <p:nvPr>
            <p:ph type="sldNum" sz="quarter" idx="10"/>
          </p:nvPr>
        </p:nvSpPr>
        <p:spPr/>
        <p:txBody>
          <a:bodyPr/>
          <a:lstStyle/>
          <a:p>
            <a:fld id="{68FE6E57-13E5-4A39-90B6-BB7283E2F3F1}" type="slidenum">
              <a:rPr lang="et-EE" smtClean="0"/>
              <a:t>3</a:t>
            </a:fld>
            <a:endParaRPr lang="et-EE"/>
          </a:p>
        </p:txBody>
      </p:sp>
    </p:spTree>
    <p:extLst>
      <p:ext uri="{BB962C8B-B14F-4D97-AF65-F5344CB8AC3E}">
        <p14:creationId xmlns:p14="http://schemas.microsoft.com/office/powerpoint/2010/main" val="366734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t-EE" dirty="0"/>
          </a:p>
        </p:txBody>
      </p:sp>
      <p:sp>
        <p:nvSpPr>
          <p:cNvPr id="22532" name="Slaidinumbri kohatä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835" indent="-285706" eaLnBrk="0" hangingPunct="0">
              <a:defRPr sz="1600">
                <a:solidFill>
                  <a:schemeClr val="tx1"/>
                </a:solidFill>
                <a:latin typeface="Arial" panose="020B0604020202020204" pitchFamily="34" charset="0"/>
              </a:defRPr>
            </a:lvl2pPr>
            <a:lvl3pPr marL="1142823" indent="-228565" eaLnBrk="0" hangingPunct="0">
              <a:defRPr sz="1600">
                <a:solidFill>
                  <a:schemeClr val="tx1"/>
                </a:solidFill>
                <a:latin typeface="Arial" panose="020B0604020202020204" pitchFamily="34" charset="0"/>
              </a:defRPr>
            </a:lvl3pPr>
            <a:lvl4pPr marL="1599952" indent="-228565" eaLnBrk="0" hangingPunct="0">
              <a:defRPr sz="1600">
                <a:solidFill>
                  <a:schemeClr val="tx1"/>
                </a:solidFill>
                <a:latin typeface="Arial" panose="020B0604020202020204" pitchFamily="34" charset="0"/>
              </a:defRPr>
            </a:lvl4pPr>
            <a:lvl5pPr marL="2057081" indent="-228565" eaLnBrk="0" hangingPunct="0">
              <a:defRPr sz="1600">
                <a:solidFill>
                  <a:schemeClr val="tx1"/>
                </a:solidFill>
                <a:latin typeface="Arial" panose="020B0604020202020204" pitchFamily="34" charset="0"/>
              </a:defRPr>
            </a:lvl5pPr>
            <a:lvl6pPr marL="2514209" indent="-228565" eaLnBrk="0" fontAlgn="base" hangingPunct="0">
              <a:spcBef>
                <a:spcPct val="0"/>
              </a:spcBef>
              <a:spcAft>
                <a:spcPct val="0"/>
              </a:spcAft>
              <a:defRPr sz="1600">
                <a:solidFill>
                  <a:schemeClr val="tx1"/>
                </a:solidFill>
                <a:latin typeface="Arial" panose="020B0604020202020204" pitchFamily="34" charset="0"/>
              </a:defRPr>
            </a:lvl6pPr>
            <a:lvl7pPr marL="2971338" indent="-228565" eaLnBrk="0" fontAlgn="base" hangingPunct="0">
              <a:spcBef>
                <a:spcPct val="0"/>
              </a:spcBef>
              <a:spcAft>
                <a:spcPct val="0"/>
              </a:spcAft>
              <a:defRPr sz="1600">
                <a:solidFill>
                  <a:schemeClr val="tx1"/>
                </a:solidFill>
                <a:latin typeface="Arial" panose="020B0604020202020204" pitchFamily="34" charset="0"/>
              </a:defRPr>
            </a:lvl7pPr>
            <a:lvl8pPr marL="3428467" indent="-228565" eaLnBrk="0" fontAlgn="base" hangingPunct="0">
              <a:spcBef>
                <a:spcPct val="0"/>
              </a:spcBef>
              <a:spcAft>
                <a:spcPct val="0"/>
              </a:spcAft>
              <a:defRPr sz="1600">
                <a:solidFill>
                  <a:schemeClr val="tx1"/>
                </a:solidFill>
                <a:latin typeface="Arial" panose="020B0604020202020204" pitchFamily="34" charset="0"/>
              </a:defRPr>
            </a:lvl8pPr>
            <a:lvl9pPr marL="3885596" indent="-228565"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E402796-6303-434F-92E4-A055AEAB3EC0}" type="slidenum">
              <a:rPr lang="et-EE" altLang="et-EE" sz="1200">
                <a:solidFill>
                  <a:prstClr val="black"/>
                </a:solidFill>
              </a:rPr>
              <a:pPr eaLnBrk="1" hangingPunct="1"/>
              <a:t>4</a:t>
            </a:fld>
            <a:endParaRPr lang="et-EE" altLang="et-EE" sz="1200">
              <a:solidFill>
                <a:prstClr val="black"/>
              </a:solidFill>
            </a:endParaRPr>
          </a:p>
        </p:txBody>
      </p:sp>
    </p:spTree>
    <p:extLst>
      <p:ext uri="{BB962C8B-B14F-4D97-AF65-F5344CB8AC3E}">
        <p14:creationId xmlns:p14="http://schemas.microsoft.com/office/powerpoint/2010/main" val="187008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6</a:t>
            </a:fld>
            <a:endParaRPr lang="et-EE"/>
          </a:p>
        </p:txBody>
      </p:sp>
    </p:spTree>
    <p:extLst>
      <p:ext uri="{BB962C8B-B14F-4D97-AF65-F5344CB8AC3E}">
        <p14:creationId xmlns:p14="http://schemas.microsoft.com/office/powerpoint/2010/main" val="246677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b="0" dirty="0"/>
          </a:p>
        </p:txBody>
      </p:sp>
      <p:sp>
        <p:nvSpPr>
          <p:cNvPr id="4" name="Slaidinumbri kohatäide 3"/>
          <p:cNvSpPr>
            <a:spLocks noGrp="1"/>
          </p:cNvSpPr>
          <p:nvPr>
            <p:ph type="sldNum" sz="quarter" idx="10"/>
          </p:nvPr>
        </p:nvSpPr>
        <p:spPr/>
        <p:txBody>
          <a:bodyPr/>
          <a:lstStyle/>
          <a:p>
            <a:fld id="{68FE6E57-13E5-4A39-90B6-BB7283E2F3F1}" type="slidenum">
              <a:rPr lang="et-EE" smtClean="0"/>
              <a:t>7</a:t>
            </a:fld>
            <a:endParaRPr lang="et-EE"/>
          </a:p>
        </p:txBody>
      </p:sp>
    </p:spTree>
    <p:extLst>
      <p:ext uri="{BB962C8B-B14F-4D97-AF65-F5344CB8AC3E}">
        <p14:creationId xmlns:p14="http://schemas.microsoft.com/office/powerpoint/2010/main" val="96306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9</a:t>
            </a:fld>
            <a:endParaRPr lang="et-EE"/>
          </a:p>
        </p:txBody>
      </p:sp>
    </p:spTree>
    <p:extLst>
      <p:ext uri="{BB962C8B-B14F-4D97-AF65-F5344CB8AC3E}">
        <p14:creationId xmlns:p14="http://schemas.microsoft.com/office/powerpoint/2010/main" val="2926109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aseline="0" dirty="0"/>
              <a:t>Vähenenud töövõimega inimestele ja nende võimalikele tööandjatele osutatakse alates 2016 kõiki tööturuteenuseid – nii täna olemasolevaid kui uusi teenuseid – selle ESF programmi alusel. Programmi alusel ei osutata/rahastata karjäärinõustamist ja tööotsingu töötoa teenust, mis on töötukassa enda osutatavad teenused. Lisaks saavad vähenenud töövõimega inimesed osa kahest teistest ESFi programmidest osutatavatest meetmetest, mille tingimustele nad vastavad (noorte töötoad, minu esimene töökoht, mobiilsustoetus vanaduspensioniealistele tööotsijatele avatud teenused) </a:t>
            </a:r>
          </a:p>
          <a:p>
            <a:endParaRPr lang="et-EE" baseline="0" dirty="0"/>
          </a:p>
          <a:p>
            <a:r>
              <a:rPr lang="et-EE" baseline="0" dirty="0"/>
              <a:t>Pildil </a:t>
            </a:r>
            <a:r>
              <a:rPr lang="et-EE" u="sng" baseline="0" dirty="0">
                <a:solidFill>
                  <a:schemeClr val="accent3"/>
                </a:solidFill>
              </a:rPr>
              <a:t>rohelised kastid = tänased teenused</a:t>
            </a:r>
            <a:r>
              <a:rPr lang="et-EE" baseline="0" dirty="0"/>
              <a:t>, mille osutamist jätkatakse ja senistel tingimustel. </a:t>
            </a:r>
            <a:r>
              <a:rPr lang="et-EE" u="sng" baseline="0" dirty="0"/>
              <a:t>Kollased kastid</a:t>
            </a:r>
            <a:r>
              <a:rPr lang="et-EE" baseline="0" dirty="0"/>
              <a:t> = tänased teenused, mille osutamise tingimusi on kavas muuta soodsamaks ja paindlikumaks. </a:t>
            </a:r>
            <a:r>
              <a:rPr lang="et-EE" u="sng" baseline="0" dirty="0"/>
              <a:t>Punased kastid = uued teenused.</a:t>
            </a:r>
            <a:endParaRPr lang="et-EE" baseline="0" dirty="0"/>
          </a:p>
          <a:p>
            <a:r>
              <a:rPr lang="et-EE" baseline="0" dirty="0"/>
              <a:t> </a:t>
            </a:r>
            <a:endParaRPr lang="et-EE" dirty="0"/>
          </a:p>
          <a:p>
            <a:endParaRPr lang="et-EE" baseline="0" dirty="0"/>
          </a:p>
          <a:p>
            <a:r>
              <a:rPr lang="et-EE" baseline="0" dirty="0"/>
              <a:t>    </a:t>
            </a:r>
            <a:endParaRPr lang="et-EE" dirty="0"/>
          </a:p>
        </p:txBody>
      </p:sp>
      <p:sp>
        <p:nvSpPr>
          <p:cNvPr id="4" name="Slaidinumbri kohatäide 3"/>
          <p:cNvSpPr>
            <a:spLocks noGrp="1"/>
          </p:cNvSpPr>
          <p:nvPr>
            <p:ph type="sldNum" sz="quarter" idx="10"/>
          </p:nvPr>
        </p:nvSpPr>
        <p:spPr/>
        <p:txBody>
          <a:bodyPr/>
          <a:lstStyle/>
          <a:p>
            <a:pPr>
              <a:defRPr/>
            </a:pPr>
            <a:fld id="{45EE78ED-0E13-4194-B656-DF6471D0DD63}" type="slidenum">
              <a:rPr lang="et-EE" smtClean="0"/>
              <a:pPr>
                <a:defRPr/>
              </a:pPr>
              <a:t>16</a:t>
            </a:fld>
            <a:endParaRPr lang="et-EE" dirty="0"/>
          </a:p>
        </p:txBody>
      </p:sp>
    </p:spTree>
    <p:extLst>
      <p:ext uri="{BB962C8B-B14F-4D97-AF65-F5344CB8AC3E}">
        <p14:creationId xmlns:p14="http://schemas.microsoft.com/office/powerpoint/2010/main" val="783697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18</a:t>
            </a:fld>
            <a:endParaRPr lang="et-EE"/>
          </a:p>
        </p:txBody>
      </p:sp>
    </p:spTree>
    <p:extLst>
      <p:ext uri="{BB962C8B-B14F-4D97-AF65-F5344CB8AC3E}">
        <p14:creationId xmlns:p14="http://schemas.microsoft.com/office/powerpoint/2010/main" val="2667442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19</a:t>
            </a:fld>
            <a:endParaRPr lang="et-EE"/>
          </a:p>
        </p:txBody>
      </p:sp>
    </p:spTree>
    <p:extLst>
      <p:ext uri="{BB962C8B-B14F-4D97-AF65-F5344CB8AC3E}">
        <p14:creationId xmlns:p14="http://schemas.microsoft.com/office/powerpoint/2010/main" val="365238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20</a:t>
            </a:fld>
            <a:endParaRPr lang="et-EE"/>
          </a:p>
        </p:txBody>
      </p:sp>
    </p:spTree>
    <p:extLst>
      <p:ext uri="{BB962C8B-B14F-4D97-AF65-F5344CB8AC3E}">
        <p14:creationId xmlns:p14="http://schemas.microsoft.com/office/powerpoint/2010/main" val="1467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a:t>Muutke pealkirja laadi</a:t>
            </a:r>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laadi muutmiseks</a:t>
            </a:r>
          </a:p>
        </p:txBody>
      </p:sp>
      <p:sp>
        <p:nvSpPr>
          <p:cNvPr id="4" name="Kuupäeva kohatäide 3"/>
          <p:cNvSpPr>
            <a:spLocks noGrp="1"/>
          </p:cNvSpPr>
          <p:nvPr>
            <p:ph type="dt" sz="half" idx="10"/>
          </p:nvPr>
        </p:nvSpPr>
        <p:spPr/>
        <p:txBody>
          <a:bodyPr/>
          <a:lstStyle/>
          <a:p>
            <a:fld id="{81DBA041-4DF0-4807-A456-E3E619D778DC}" type="datetime1">
              <a:rPr lang="et-EE" smtClean="0"/>
              <a:t>18.10.2018</a:t>
            </a:fld>
            <a:endParaRPr lang="et-EE"/>
          </a:p>
        </p:txBody>
      </p:sp>
      <p:sp>
        <p:nvSpPr>
          <p:cNvPr id="5" name="Jaluse kohatäide 4"/>
          <p:cNvSpPr>
            <a:spLocks noGrp="1"/>
          </p:cNvSpPr>
          <p:nvPr>
            <p:ph type="ftr" sz="quarter" idx="11"/>
          </p:nvPr>
        </p:nvSpPr>
        <p:spPr/>
        <p:txBody>
          <a:bodyPr/>
          <a:lstStyle/>
          <a:p>
            <a:r>
              <a:rPr lang="et-EE"/>
              <a:t>Eesti Töötukassa</a:t>
            </a:r>
          </a:p>
        </p:txBody>
      </p:sp>
      <p:sp>
        <p:nvSpPr>
          <p:cNvPr id="6" name="Slaidinumbri kohatäide 5"/>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169140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Vertikaalteksti kohatäide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235D24A3-BC98-4637-A336-D0F64192E34F}" type="datetime1">
              <a:rPr lang="et-EE" smtClean="0"/>
              <a:t>18.10.2018</a:t>
            </a:fld>
            <a:endParaRPr lang="et-EE"/>
          </a:p>
        </p:txBody>
      </p:sp>
      <p:sp>
        <p:nvSpPr>
          <p:cNvPr id="5" name="Jaluse kohatäide 4"/>
          <p:cNvSpPr>
            <a:spLocks noGrp="1"/>
          </p:cNvSpPr>
          <p:nvPr>
            <p:ph type="ftr" sz="quarter" idx="11"/>
          </p:nvPr>
        </p:nvSpPr>
        <p:spPr/>
        <p:txBody>
          <a:bodyPr/>
          <a:lstStyle/>
          <a:p>
            <a:r>
              <a:rPr lang="et-EE"/>
              <a:t>Eesti Töötukassa</a:t>
            </a:r>
          </a:p>
        </p:txBody>
      </p:sp>
      <p:sp>
        <p:nvSpPr>
          <p:cNvPr id="6" name="Slaidinumbri kohatäide 5"/>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306757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a:t>Muutke pealkirja laadi</a:t>
            </a:r>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601DFAFF-2FB3-421B-BF53-B468299E8789}" type="datetime1">
              <a:rPr lang="et-EE" smtClean="0"/>
              <a:t>18.10.2018</a:t>
            </a:fld>
            <a:endParaRPr lang="et-EE"/>
          </a:p>
        </p:txBody>
      </p:sp>
      <p:sp>
        <p:nvSpPr>
          <p:cNvPr id="5" name="Jaluse kohatäide 4"/>
          <p:cNvSpPr>
            <a:spLocks noGrp="1"/>
          </p:cNvSpPr>
          <p:nvPr>
            <p:ph type="ftr" sz="quarter" idx="11"/>
          </p:nvPr>
        </p:nvSpPr>
        <p:spPr/>
        <p:txBody>
          <a:bodyPr/>
          <a:lstStyle/>
          <a:p>
            <a:r>
              <a:rPr lang="et-EE"/>
              <a:t>Eesti Töötukassa</a:t>
            </a:r>
          </a:p>
        </p:txBody>
      </p:sp>
      <p:sp>
        <p:nvSpPr>
          <p:cNvPr id="6" name="Slaidinumbri kohatäide 5"/>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161513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Yang </a:t>
            </a:r>
            <a:r>
              <a:rPr lang="en-US" dirty="0" err="1"/>
              <a:t>asli</a:t>
            </a:r>
            <a:endParaRPr lang="en-GB" dirty="0"/>
          </a:p>
        </p:txBody>
      </p:sp>
      <p:sp>
        <p:nvSpPr>
          <p:cNvPr id="3"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5" name="Text Placeholder 14"/>
          <p:cNvSpPr>
            <a:spLocks noGrp="1"/>
          </p:cNvSpPr>
          <p:nvPr>
            <p:ph type="body" sz="quarter" idx="12" hasCustomPrompt="1"/>
          </p:nvPr>
        </p:nvSpPr>
        <p:spPr>
          <a:xfrm>
            <a:off x="1066801" y="2230154"/>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18" name="Text Placeholder 12"/>
          <p:cNvSpPr>
            <a:spLocks noGrp="1"/>
          </p:cNvSpPr>
          <p:nvPr>
            <p:ph type="body" sz="quarter" idx="13" hasCustomPrompt="1"/>
          </p:nvPr>
        </p:nvSpPr>
        <p:spPr>
          <a:xfrm>
            <a:off x="6578991" y="1861626"/>
            <a:ext cx="4546209" cy="516988"/>
          </a:xfrm>
        </p:spPr>
        <p:txBody>
          <a:bodyPr lIns="0" rIns="0">
            <a:normAutofit/>
          </a:bodyPr>
          <a:lstStyle>
            <a:lvl1pPr marL="0" indent="0" algn="r">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9" name="Text Placeholder 14"/>
          <p:cNvSpPr>
            <a:spLocks noGrp="1"/>
          </p:cNvSpPr>
          <p:nvPr>
            <p:ph type="body" sz="quarter" idx="14" hasCustomPrompt="1"/>
          </p:nvPr>
        </p:nvSpPr>
        <p:spPr>
          <a:xfrm>
            <a:off x="6578992" y="2230153"/>
            <a:ext cx="4546208" cy="1695907"/>
          </a:xfrm>
        </p:spPr>
        <p:txBody>
          <a:bodyPr lIns="0" rIns="0">
            <a:normAutofit/>
          </a:bodyPr>
          <a:lstStyle>
            <a:lvl1pPr marL="0" indent="0" algn="r">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0"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1"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2" name="Text Placeholder 12"/>
          <p:cNvSpPr>
            <a:spLocks noGrp="1"/>
          </p:cNvSpPr>
          <p:nvPr>
            <p:ph type="body" sz="quarter" idx="17" hasCustomPrompt="1"/>
          </p:nvPr>
        </p:nvSpPr>
        <p:spPr>
          <a:xfrm>
            <a:off x="6578991" y="4107766"/>
            <a:ext cx="4546209" cy="516988"/>
          </a:xfrm>
        </p:spPr>
        <p:txBody>
          <a:bodyPr lIns="0" rIns="0">
            <a:normAutofit/>
          </a:bodyPr>
          <a:lstStyle>
            <a:lvl1pPr marL="0" indent="0" algn="ctr">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3" name="Text Placeholder 14"/>
          <p:cNvSpPr>
            <a:spLocks noGrp="1"/>
          </p:cNvSpPr>
          <p:nvPr>
            <p:ph type="body" sz="quarter" idx="18" hasCustomPrompt="1"/>
          </p:nvPr>
        </p:nvSpPr>
        <p:spPr>
          <a:xfrm>
            <a:off x="6578992" y="4476293"/>
            <a:ext cx="4546208" cy="1695907"/>
          </a:xfrm>
        </p:spPr>
        <p:txBody>
          <a:bodyPr lIns="0" rIns="0">
            <a:normAutofit/>
          </a:bodyPr>
          <a:lstStyle>
            <a:lvl1pPr marL="0" indent="0" algn="r">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7"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29"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Tree>
    <p:extLst>
      <p:ext uri="{BB962C8B-B14F-4D97-AF65-F5344CB8AC3E}">
        <p14:creationId xmlns:p14="http://schemas.microsoft.com/office/powerpoint/2010/main" val="3907997264"/>
      </p:ext>
    </p:extLst>
  </p:cSld>
  <p:clrMapOvr>
    <a:masterClrMapping/>
  </p:clrMapOvr>
  <p:extLst mod="1">
    <p:ext uri="{DCECCB84-F9BA-43D5-87BE-67443E8EF086}">
      <p15:sldGuideLst xmlns:p15="http://schemas.microsoft.com/office/powerpoint/2012/main">
        <p15:guide id="1" orient="horz" pos="432">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3"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5" name="Text Placeholder 14"/>
          <p:cNvSpPr>
            <a:spLocks noGrp="1"/>
          </p:cNvSpPr>
          <p:nvPr>
            <p:ph type="body" sz="quarter" idx="12" hasCustomPrompt="1"/>
          </p:nvPr>
        </p:nvSpPr>
        <p:spPr>
          <a:xfrm>
            <a:off x="1066801" y="2230154"/>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18" name="Text Placeholder 12"/>
          <p:cNvSpPr>
            <a:spLocks noGrp="1"/>
          </p:cNvSpPr>
          <p:nvPr>
            <p:ph type="body" sz="quarter" idx="13" hasCustomPrompt="1"/>
          </p:nvPr>
        </p:nvSpPr>
        <p:spPr>
          <a:xfrm>
            <a:off x="6578991" y="1861626"/>
            <a:ext cx="4546209" cy="516988"/>
          </a:xfrm>
        </p:spPr>
        <p:txBody>
          <a:bodyPr lIns="0" rIns="0">
            <a:normAutofit/>
          </a:bodyPr>
          <a:lstStyle>
            <a:lvl1pPr marL="0" indent="0" algn="r">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9" name="Text Placeholder 14"/>
          <p:cNvSpPr>
            <a:spLocks noGrp="1"/>
          </p:cNvSpPr>
          <p:nvPr>
            <p:ph type="body" sz="quarter" idx="14" hasCustomPrompt="1"/>
          </p:nvPr>
        </p:nvSpPr>
        <p:spPr>
          <a:xfrm>
            <a:off x="6578992" y="2230153"/>
            <a:ext cx="4546208" cy="1695907"/>
          </a:xfrm>
        </p:spPr>
        <p:txBody>
          <a:bodyPr lIns="0" rIns="0">
            <a:normAutofit/>
          </a:bodyPr>
          <a:lstStyle>
            <a:lvl1pPr marL="0" indent="0" algn="r">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0"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1"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2" name="Text Placeholder 12"/>
          <p:cNvSpPr>
            <a:spLocks noGrp="1"/>
          </p:cNvSpPr>
          <p:nvPr>
            <p:ph type="body" sz="quarter" idx="17" hasCustomPrompt="1"/>
          </p:nvPr>
        </p:nvSpPr>
        <p:spPr>
          <a:xfrm>
            <a:off x="6578991" y="4107766"/>
            <a:ext cx="4546209" cy="516988"/>
          </a:xfrm>
        </p:spPr>
        <p:txBody>
          <a:bodyPr lIns="0" rIns="0">
            <a:normAutofit/>
          </a:bodyPr>
          <a:lstStyle>
            <a:lvl1pPr marL="0" indent="0" algn="ctr">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3" name="Text Placeholder 14"/>
          <p:cNvSpPr>
            <a:spLocks noGrp="1"/>
          </p:cNvSpPr>
          <p:nvPr>
            <p:ph type="body" sz="quarter" idx="18" hasCustomPrompt="1"/>
          </p:nvPr>
        </p:nvSpPr>
        <p:spPr>
          <a:xfrm>
            <a:off x="6578992" y="4476293"/>
            <a:ext cx="4546208" cy="1695907"/>
          </a:xfrm>
        </p:spPr>
        <p:txBody>
          <a:bodyPr lIns="0" rIns="0">
            <a:normAutofit/>
          </a:bodyPr>
          <a:lstStyle>
            <a:lvl1pPr marL="0" indent="0" algn="r">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7"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29"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
        <p:nvSpPr>
          <p:cNvPr id="7" name="Picture Placeholder 6"/>
          <p:cNvSpPr>
            <a:spLocks noGrp="1"/>
          </p:cNvSpPr>
          <p:nvPr>
            <p:ph type="pic" sz="quarter" idx="21"/>
          </p:nvPr>
        </p:nvSpPr>
        <p:spPr>
          <a:xfrm>
            <a:off x="3895725" y="2520950"/>
            <a:ext cx="2105025" cy="1435100"/>
          </a:xfrm>
        </p:spPr>
        <p:txBody>
          <a:bodyPr/>
          <a:lstStyle/>
          <a:p>
            <a:endParaRPr lang="en-US"/>
          </a:p>
        </p:txBody>
      </p:sp>
      <p:sp>
        <p:nvSpPr>
          <p:cNvPr id="37" name="Picture Placeholder 6"/>
          <p:cNvSpPr>
            <a:spLocks noGrp="1"/>
          </p:cNvSpPr>
          <p:nvPr>
            <p:ph type="pic" sz="quarter" idx="22"/>
          </p:nvPr>
        </p:nvSpPr>
        <p:spPr>
          <a:xfrm>
            <a:off x="1601303" y="2520950"/>
            <a:ext cx="2105025" cy="1435100"/>
          </a:xfrm>
        </p:spPr>
        <p:txBody>
          <a:bodyPr/>
          <a:lstStyle/>
          <a:p>
            <a:endParaRPr lang="en-US"/>
          </a:p>
        </p:txBody>
      </p:sp>
      <p:sp>
        <p:nvSpPr>
          <p:cNvPr id="38" name="Picture Placeholder 6"/>
          <p:cNvSpPr>
            <a:spLocks noGrp="1"/>
          </p:cNvSpPr>
          <p:nvPr>
            <p:ph type="pic" sz="quarter" idx="23"/>
          </p:nvPr>
        </p:nvSpPr>
        <p:spPr>
          <a:xfrm>
            <a:off x="6188091" y="2520950"/>
            <a:ext cx="2105025" cy="1435100"/>
          </a:xfrm>
        </p:spPr>
        <p:txBody>
          <a:bodyPr/>
          <a:lstStyle/>
          <a:p>
            <a:endParaRPr lang="en-US"/>
          </a:p>
        </p:txBody>
      </p:sp>
      <p:sp>
        <p:nvSpPr>
          <p:cNvPr id="39" name="Picture Placeholder 6"/>
          <p:cNvSpPr>
            <a:spLocks noGrp="1"/>
          </p:cNvSpPr>
          <p:nvPr>
            <p:ph type="pic" sz="quarter" idx="24"/>
          </p:nvPr>
        </p:nvSpPr>
        <p:spPr>
          <a:xfrm>
            <a:off x="8480457" y="2520950"/>
            <a:ext cx="2105025" cy="1435100"/>
          </a:xfrm>
        </p:spPr>
        <p:txBody>
          <a:bodyPr/>
          <a:lstStyle/>
          <a:p>
            <a:endParaRPr lang="en-US"/>
          </a:p>
        </p:txBody>
      </p:sp>
    </p:spTree>
    <p:extLst>
      <p:ext uri="{BB962C8B-B14F-4D97-AF65-F5344CB8AC3E}">
        <p14:creationId xmlns:p14="http://schemas.microsoft.com/office/powerpoint/2010/main" val="122943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8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3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8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23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7" grpId="0"/>
      <p:bldP spid="37" grpId="0"/>
      <p:bldP spid="38" grpId="0"/>
      <p:bldP spid="39" grpId="0"/>
    </p:bldLst>
  </p:timing>
  <p:extLst mod="1">
    <p:ext uri="{DCECCB84-F9BA-43D5-87BE-67443E8EF086}">
      <p15:sldGuideLst xmlns:p15="http://schemas.microsoft.com/office/powerpoint/2012/main">
        <p15:guide id="1" orient="horz" pos="432">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3"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5" name="Text Placeholder 14"/>
          <p:cNvSpPr>
            <a:spLocks noGrp="1"/>
          </p:cNvSpPr>
          <p:nvPr>
            <p:ph type="body" sz="quarter" idx="12" hasCustomPrompt="1"/>
          </p:nvPr>
        </p:nvSpPr>
        <p:spPr>
          <a:xfrm>
            <a:off x="1066801" y="2230154"/>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18" name="Text Placeholder 12"/>
          <p:cNvSpPr>
            <a:spLocks noGrp="1"/>
          </p:cNvSpPr>
          <p:nvPr>
            <p:ph type="body" sz="quarter" idx="13" hasCustomPrompt="1"/>
          </p:nvPr>
        </p:nvSpPr>
        <p:spPr>
          <a:xfrm>
            <a:off x="6578991" y="1861626"/>
            <a:ext cx="4546209" cy="516988"/>
          </a:xfrm>
        </p:spPr>
        <p:txBody>
          <a:bodyPr lIns="0" rIns="0">
            <a:normAutofit/>
          </a:bodyPr>
          <a:lstStyle>
            <a:lvl1pPr marL="0" indent="0" algn="r">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9" name="Text Placeholder 14"/>
          <p:cNvSpPr>
            <a:spLocks noGrp="1"/>
          </p:cNvSpPr>
          <p:nvPr>
            <p:ph type="body" sz="quarter" idx="14" hasCustomPrompt="1"/>
          </p:nvPr>
        </p:nvSpPr>
        <p:spPr>
          <a:xfrm>
            <a:off x="6578992" y="2230153"/>
            <a:ext cx="4546208" cy="1695907"/>
          </a:xfrm>
        </p:spPr>
        <p:txBody>
          <a:bodyPr lIns="0" rIns="0">
            <a:normAutofit/>
          </a:bodyPr>
          <a:lstStyle>
            <a:lvl1pPr marL="0" indent="0" algn="r">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0"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1"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2" name="Text Placeholder 12"/>
          <p:cNvSpPr>
            <a:spLocks noGrp="1"/>
          </p:cNvSpPr>
          <p:nvPr>
            <p:ph type="body" sz="quarter" idx="17" hasCustomPrompt="1"/>
          </p:nvPr>
        </p:nvSpPr>
        <p:spPr>
          <a:xfrm>
            <a:off x="6578991" y="4107766"/>
            <a:ext cx="4546209" cy="516988"/>
          </a:xfrm>
        </p:spPr>
        <p:txBody>
          <a:bodyPr lIns="0" rIns="0">
            <a:normAutofit/>
          </a:bodyPr>
          <a:lstStyle>
            <a:lvl1pPr marL="0" indent="0" algn="ctr">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3" name="Text Placeholder 14"/>
          <p:cNvSpPr>
            <a:spLocks noGrp="1"/>
          </p:cNvSpPr>
          <p:nvPr>
            <p:ph type="body" sz="quarter" idx="18" hasCustomPrompt="1"/>
          </p:nvPr>
        </p:nvSpPr>
        <p:spPr>
          <a:xfrm>
            <a:off x="6578992" y="4476293"/>
            <a:ext cx="4546208" cy="1695907"/>
          </a:xfrm>
        </p:spPr>
        <p:txBody>
          <a:bodyPr lIns="0" rIns="0">
            <a:normAutofit/>
          </a:bodyPr>
          <a:lstStyle>
            <a:lvl1pPr marL="0" indent="0" algn="r">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7"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29"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
        <p:nvSpPr>
          <p:cNvPr id="33" name="Picture Placeholder 4"/>
          <p:cNvSpPr>
            <a:spLocks noGrp="1"/>
          </p:cNvSpPr>
          <p:nvPr>
            <p:ph type="pic" sz="quarter" idx="21"/>
          </p:nvPr>
        </p:nvSpPr>
        <p:spPr>
          <a:xfrm>
            <a:off x="3840163" y="2230438"/>
            <a:ext cx="1958975" cy="1906587"/>
          </a:xfrm>
        </p:spPr>
        <p:txBody>
          <a:bodyPr/>
          <a:lstStyle/>
          <a:p>
            <a:endParaRPr lang="en-US"/>
          </a:p>
        </p:txBody>
      </p:sp>
      <p:sp>
        <p:nvSpPr>
          <p:cNvPr id="34" name="Picture Placeholder 4"/>
          <p:cNvSpPr>
            <a:spLocks noGrp="1"/>
          </p:cNvSpPr>
          <p:nvPr>
            <p:ph type="pic" sz="quarter" idx="22"/>
          </p:nvPr>
        </p:nvSpPr>
        <p:spPr>
          <a:xfrm>
            <a:off x="6578989" y="2209800"/>
            <a:ext cx="1958975" cy="1906587"/>
          </a:xfrm>
        </p:spPr>
        <p:txBody>
          <a:bodyPr/>
          <a:lstStyle/>
          <a:p>
            <a:endParaRPr lang="en-US"/>
          </a:p>
        </p:txBody>
      </p:sp>
      <p:sp>
        <p:nvSpPr>
          <p:cNvPr id="35" name="Picture Placeholder 4"/>
          <p:cNvSpPr>
            <a:spLocks noGrp="1"/>
          </p:cNvSpPr>
          <p:nvPr>
            <p:ph type="pic" sz="quarter" idx="23"/>
          </p:nvPr>
        </p:nvSpPr>
        <p:spPr>
          <a:xfrm>
            <a:off x="9142801" y="2230438"/>
            <a:ext cx="1958975" cy="1906587"/>
          </a:xfrm>
        </p:spPr>
        <p:txBody>
          <a:bodyPr/>
          <a:lstStyle/>
          <a:p>
            <a:endParaRPr lang="en-US"/>
          </a:p>
        </p:txBody>
      </p:sp>
      <p:sp>
        <p:nvSpPr>
          <p:cNvPr id="36" name="Picture Placeholder 4"/>
          <p:cNvSpPr>
            <a:spLocks noGrp="1"/>
          </p:cNvSpPr>
          <p:nvPr>
            <p:ph type="pic" sz="quarter" idx="24"/>
          </p:nvPr>
        </p:nvSpPr>
        <p:spPr>
          <a:xfrm>
            <a:off x="1067595" y="2230153"/>
            <a:ext cx="1958975" cy="1906587"/>
          </a:xfrm>
        </p:spPr>
        <p:txBody>
          <a:bodyPr/>
          <a:lstStyle/>
          <a:p>
            <a:endParaRPr lang="en-US"/>
          </a:p>
        </p:txBody>
      </p:sp>
    </p:spTree>
    <p:extLst>
      <p:ext uri="{BB962C8B-B14F-4D97-AF65-F5344CB8AC3E}">
        <p14:creationId xmlns:p14="http://schemas.microsoft.com/office/powerpoint/2010/main" val="28618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8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3" grpId="0"/>
      <p:bldP spid="34" grpId="0"/>
      <p:bldP spid="35" grpId="0"/>
      <p:bldP spid="36" grpId="0"/>
    </p:bldLst>
  </p:timing>
  <p:extLst mod="1">
    <p:ext uri="{DCECCB84-F9BA-43D5-87BE-67443E8EF086}">
      <p15:sldGuideLst xmlns:p15="http://schemas.microsoft.com/office/powerpoint/2012/main">
        <p15:guide id="1" orient="horz" pos="432">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3"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5" name="Text Placeholder 14"/>
          <p:cNvSpPr>
            <a:spLocks noGrp="1"/>
          </p:cNvSpPr>
          <p:nvPr>
            <p:ph type="body" sz="quarter" idx="12" hasCustomPrompt="1"/>
          </p:nvPr>
        </p:nvSpPr>
        <p:spPr>
          <a:xfrm>
            <a:off x="1066801" y="2230154"/>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18" name="Text Placeholder 12"/>
          <p:cNvSpPr>
            <a:spLocks noGrp="1"/>
          </p:cNvSpPr>
          <p:nvPr>
            <p:ph type="body" sz="quarter" idx="13" hasCustomPrompt="1"/>
          </p:nvPr>
        </p:nvSpPr>
        <p:spPr>
          <a:xfrm>
            <a:off x="6578991" y="1861626"/>
            <a:ext cx="4546209" cy="516988"/>
          </a:xfrm>
        </p:spPr>
        <p:txBody>
          <a:bodyPr lIns="0" rIns="0">
            <a:normAutofit/>
          </a:bodyPr>
          <a:lstStyle>
            <a:lvl1pPr marL="0" indent="0" algn="r">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9" name="Text Placeholder 14"/>
          <p:cNvSpPr>
            <a:spLocks noGrp="1"/>
          </p:cNvSpPr>
          <p:nvPr>
            <p:ph type="body" sz="quarter" idx="14" hasCustomPrompt="1"/>
          </p:nvPr>
        </p:nvSpPr>
        <p:spPr>
          <a:xfrm>
            <a:off x="6578992" y="2230153"/>
            <a:ext cx="4546208" cy="1695907"/>
          </a:xfrm>
        </p:spPr>
        <p:txBody>
          <a:bodyPr lIns="0" rIns="0">
            <a:normAutofit/>
          </a:bodyPr>
          <a:lstStyle>
            <a:lvl1pPr marL="0" indent="0" algn="r">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0"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1"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2" name="Text Placeholder 12"/>
          <p:cNvSpPr>
            <a:spLocks noGrp="1"/>
          </p:cNvSpPr>
          <p:nvPr>
            <p:ph type="body" sz="quarter" idx="17" hasCustomPrompt="1"/>
          </p:nvPr>
        </p:nvSpPr>
        <p:spPr>
          <a:xfrm>
            <a:off x="6578991" y="4107766"/>
            <a:ext cx="4546209" cy="516988"/>
          </a:xfrm>
        </p:spPr>
        <p:txBody>
          <a:bodyPr lIns="0" rIns="0">
            <a:normAutofit/>
          </a:bodyPr>
          <a:lstStyle>
            <a:lvl1pPr marL="0" indent="0" algn="ctr">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3" name="Text Placeholder 14"/>
          <p:cNvSpPr>
            <a:spLocks noGrp="1"/>
          </p:cNvSpPr>
          <p:nvPr>
            <p:ph type="body" sz="quarter" idx="18" hasCustomPrompt="1"/>
          </p:nvPr>
        </p:nvSpPr>
        <p:spPr>
          <a:xfrm>
            <a:off x="6578992" y="4476293"/>
            <a:ext cx="4546208" cy="1695907"/>
          </a:xfrm>
        </p:spPr>
        <p:txBody>
          <a:bodyPr lIns="0" rIns="0">
            <a:normAutofit/>
          </a:bodyPr>
          <a:lstStyle>
            <a:lvl1pPr marL="0" indent="0" algn="r">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7"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29"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
        <p:nvSpPr>
          <p:cNvPr id="25" name="Picture Placeholder 4"/>
          <p:cNvSpPr>
            <a:spLocks noGrp="1"/>
          </p:cNvSpPr>
          <p:nvPr>
            <p:ph type="pic" sz="quarter" idx="21"/>
          </p:nvPr>
        </p:nvSpPr>
        <p:spPr>
          <a:xfrm>
            <a:off x="5613007" y="3319007"/>
            <a:ext cx="960120" cy="960120"/>
          </a:xfrm>
          <a:prstGeom prst="ellipse">
            <a:avLst/>
          </a:prstGeom>
        </p:spPr>
        <p:txBody>
          <a:bodyPr>
            <a:normAutofit/>
          </a:bodyPr>
          <a:lstStyle>
            <a:lvl1pPr>
              <a:defRPr sz="900"/>
            </a:lvl1pPr>
          </a:lstStyle>
          <a:p>
            <a:endParaRPr lang="en-US" dirty="0"/>
          </a:p>
        </p:txBody>
      </p:sp>
    </p:spTree>
    <p:extLst>
      <p:ext uri="{BB962C8B-B14F-4D97-AF65-F5344CB8AC3E}">
        <p14:creationId xmlns:p14="http://schemas.microsoft.com/office/powerpoint/2010/main" val="716516955"/>
      </p:ext>
    </p:extLst>
  </p:cSld>
  <p:clrMapOvr>
    <a:masterClrMapping/>
  </p:clrMapOvr>
  <p:extLst mod="1">
    <p:ext uri="{DCECCB84-F9BA-43D5-87BE-67443E8EF086}">
      <p15:sldGuideLst xmlns:p15="http://schemas.microsoft.com/office/powerpoint/2012/main">
        <p15:guide id="1" orient="horz" pos="408">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5" name="Shape 1093"/>
          <p:cNvSpPr/>
          <p:nvPr userDrawn="1"/>
        </p:nvSpPr>
        <p:spPr>
          <a:xfrm>
            <a:off x="7187618" y="2307771"/>
            <a:ext cx="2076434" cy="1416044"/>
          </a:xfrm>
          <a:prstGeom prst="roundRect">
            <a:avLst>
              <a:gd name="adj" fmla="val 15000"/>
            </a:avLst>
          </a:prstGeom>
          <a:solidFill>
            <a:schemeClr val="accent1"/>
          </a:solidFill>
          <a:ln w="12700" cap="flat">
            <a:noFill/>
            <a:miter lim="400000"/>
          </a:ln>
          <a:effectLst/>
        </p:spPr>
        <p:txBody>
          <a:bodyPr wrap="square" lIns="50800" tIns="50800" rIns="50800" bIns="50800" numCol="1" anchor="ctr">
            <a:noAutofit/>
          </a:bodyPr>
          <a:lstStyle/>
          <a:p>
            <a:pPr lvl="0"/>
            <a:endParaRPr/>
          </a:p>
        </p:txBody>
      </p:sp>
      <p:sp>
        <p:nvSpPr>
          <p:cNvPr id="36" name="Shape 1090"/>
          <p:cNvSpPr/>
          <p:nvPr userDrawn="1"/>
        </p:nvSpPr>
        <p:spPr>
          <a:xfrm>
            <a:off x="2927947" y="2307771"/>
            <a:ext cx="2076434" cy="1416044"/>
          </a:xfrm>
          <a:prstGeom prst="roundRect">
            <a:avLst>
              <a:gd name="adj" fmla="val 15000"/>
            </a:avLst>
          </a:prstGeom>
          <a:solidFill>
            <a:schemeClr val="accent1"/>
          </a:solidFill>
          <a:ln w="12700" cap="flat">
            <a:noFill/>
            <a:miter lim="400000"/>
          </a:ln>
          <a:effectLst/>
        </p:spPr>
        <p:txBody>
          <a:bodyPr wrap="square" lIns="50800" tIns="50800" rIns="50800" bIns="50800" numCol="1" anchor="ctr">
            <a:noAutofit/>
          </a:bodyPr>
          <a:lstStyle/>
          <a:p>
            <a:pPr lvl="0"/>
            <a:endParaRPr/>
          </a:p>
        </p:txBody>
      </p:sp>
      <p:sp>
        <p:nvSpPr>
          <p:cNvPr id="2"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3"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5" name="Text Placeholder 14"/>
          <p:cNvSpPr>
            <a:spLocks noGrp="1"/>
          </p:cNvSpPr>
          <p:nvPr>
            <p:ph type="body" sz="quarter" idx="12" hasCustomPrompt="1"/>
          </p:nvPr>
        </p:nvSpPr>
        <p:spPr>
          <a:xfrm>
            <a:off x="1066801" y="2230154"/>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18" name="Text Placeholder 12"/>
          <p:cNvSpPr>
            <a:spLocks noGrp="1"/>
          </p:cNvSpPr>
          <p:nvPr>
            <p:ph type="body" sz="quarter" idx="13" hasCustomPrompt="1"/>
          </p:nvPr>
        </p:nvSpPr>
        <p:spPr>
          <a:xfrm>
            <a:off x="6578991" y="1861626"/>
            <a:ext cx="4546209" cy="516988"/>
          </a:xfrm>
        </p:spPr>
        <p:txBody>
          <a:bodyPr lIns="0" rIns="0">
            <a:normAutofit/>
          </a:bodyPr>
          <a:lstStyle>
            <a:lvl1pPr marL="0" indent="0" algn="r">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9" name="Text Placeholder 14"/>
          <p:cNvSpPr>
            <a:spLocks noGrp="1"/>
          </p:cNvSpPr>
          <p:nvPr>
            <p:ph type="body" sz="quarter" idx="14" hasCustomPrompt="1"/>
          </p:nvPr>
        </p:nvSpPr>
        <p:spPr>
          <a:xfrm>
            <a:off x="6578992" y="2230153"/>
            <a:ext cx="4546208" cy="1695907"/>
          </a:xfrm>
        </p:spPr>
        <p:txBody>
          <a:bodyPr lIns="0" rIns="0">
            <a:normAutofit/>
          </a:bodyPr>
          <a:lstStyle>
            <a:lvl1pPr marL="0" indent="0" algn="r">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0"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1"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2" name="Text Placeholder 12"/>
          <p:cNvSpPr>
            <a:spLocks noGrp="1"/>
          </p:cNvSpPr>
          <p:nvPr>
            <p:ph type="body" sz="quarter" idx="17" hasCustomPrompt="1"/>
          </p:nvPr>
        </p:nvSpPr>
        <p:spPr>
          <a:xfrm>
            <a:off x="6578991" y="4107766"/>
            <a:ext cx="4546209" cy="516988"/>
          </a:xfrm>
        </p:spPr>
        <p:txBody>
          <a:bodyPr lIns="0" rIns="0">
            <a:normAutofit/>
          </a:bodyPr>
          <a:lstStyle>
            <a:lvl1pPr marL="0" indent="0" algn="ctr">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3" name="Text Placeholder 14"/>
          <p:cNvSpPr>
            <a:spLocks noGrp="1"/>
          </p:cNvSpPr>
          <p:nvPr>
            <p:ph type="body" sz="quarter" idx="18" hasCustomPrompt="1"/>
          </p:nvPr>
        </p:nvSpPr>
        <p:spPr>
          <a:xfrm>
            <a:off x="6578992" y="4476293"/>
            <a:ext cx="4546208" cy="1695907"/>
          </a:xfrm>
        </p:spPr>
        <p:txBody>
          <a:bodyPr lIns="0" rIns="0">
            <a:normAutofit/>
          </a:bodyPr>
          <a:lstStyle>
            <a:lvl1pPr marL="0" indent="0" algn="r">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7"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29"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
        <p:nvSpPr>
          <p:cNvPr id="33" name="Picture Placeholder 4"/>
          <p:cNvSpPr>
            <a:spLocks noGrp="1"/>
          </p:cNvSpPr>
          <p:nvPr>
            <p:ph type="pic" sz="quarter" idx="21"/>
          </p:nvPr>
        </p:nvSpPr>
        <p:spPr>
          <a:xfrm>
            <a:off x="2927350" y="2209800"/>
            <a:ext cx="2076450" cy="1370013"/>
          </a:xfrm>
          <a:prstGeom prst="roundRect">
            <a:avLst/>
          </a:prstGeom>
        </p:spPr>
        <p:txBody>
          <a:bodyPr/>
          <a:lstStyle/>
          <a:p>
            <a:endParaRPr lang="en-US"/>
          </a:p>
        </p:txBody>
      </p:sp>
      <p:sp>
        <p:nvSpPr>
          <p:cNvPr id="34" name="Picture Placeholder 4"/>
          <p:cNvSpPr>
            <a:spLocks noGrp="1"/>
          </p:cNvSpPr>
          <p:nvPr>
            <p:ph type="pic" sz="quarter" idx="22"/>
          </p:nvPr>
        </p:nvSpPr>
        <p:spPr>
          <a:xfrm>
            <a:off x="7187617" y="2209800"/>
            <a:ext cx="2076450" cy="1370013"/>
          </a:xfrm>
          <a:prstGeom prst="roundRect">
            <a:avLst/>
          </a:prstGeom>
        </p:spPr>
        <p:txBody>
          <a:bodyPr/>
          <a:lstStyle/>
          <a:p>
            <a:endParaRPr lang="en-US"/>
          </a:p>
        </p:txBody>
      </p:sp>
    </p:spTree>
    <p:extLst>
      <p:ext uri="{BB962C8B-B14F-4D97-AF65-F5344CB8AC3E}">
        <p14:creationId xmlns:p14="http://schemas.microsoft.com/office/powerpoint/2010/main" val="344458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8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3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18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3" grpId="0"/>
      <p:bldP spid="34" grpId="0"/>
    </p:bldLst>
  </p:timing>
  <p:extLst mod="1">
    <p:ext uri="{DCECCB84-F9BA-43D5-87BE-67443E8EF086}">
      <p15:sldGuideLst xmlns:p15="http://schemas.microsoft.com/office/powerpoint/2012/main">
        <p15:guide id="1" orient="horz" pos="432">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3"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5" name="Text Placeholder 14"/>
          <p:cNvSpPr>
            <a:spLocks noGrp="1"/>
          </p:cNvSpPr>
          <p:nvPr>
            <p:ph type="body" sz="quarter" idx="12" hasCustomPrompt="1"/>
          </p:nvPr>
        </p:nvSpPr>
        <p:spPr>
          <a:xfrm>
            <a:off x="1066801" y="2230154"/>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18" name="Text Placeholder 12"/>
          <p:cNvSpPr>
            <a:spLocks noGrp="1"/>
          </p:cNvSpPr>
          <p:nvPr>
            <p:ph type="body" sz="quarter" idx="13" hasCustomPrompt="1"/>
          </p:nvPr>
        </p:nvSpPr>
        <p:spPr>
          <a:xfrm>
            <a:off x="6578991" y="1861626"/>
            <a:ext cx="4546209" cy="516988"/>
          </a:xfrm>
        </p:spPr>
        <p:txBody>
          <a:bodyPr lIns="0" rIns="0">
            <a:normAutofit/>
          </a:bodyPr>
          <a:lstStyle>
            <a:lvl1pPr marL="0" indent="0" algn="r">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9" name="Text Placeholder 14"/>
          <p:cNvSpPr>
            <a:spLocks noGrp="1"/>
          </p:cNvSpPr>
          <p:nvPr>
            <p:ph type="body" sz="quarter" idx="14" hasCustomPrompt="1"/>
          </p:nvPr>
        </p:nvSpPr>
        <p:spPr>
          <a:xfrm>
            <a:off x="6578992" y="2230153"/>
            <a:ext cx="4546208" cy="1695907"/>
          </a:xfrm>
        </p:spPr>
        <p:txBody>
          <a:bodyPr lIns="0" rIns="0">
            <a:normAutofit/>
          </a:bodyPr>
          <a:lstStyle>
            <a:lvl1pPr marL="0" indent="0" algn="r">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0"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1"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2" name="Text Placeholder 12"/>
          <p:cNvSpPr>
            <a:spLocks noGrp="1"/>
          </p:cNvSpPr>
          <p:nvPr>
            <p:ph type="body" sz="quarter" idx="17" hasCustomPrompt="1"/>
          </p:nvPr>
        </p:nvSpPr>
        <p:spPr>
          <a:xfrm>
            <a:off x="6578991" y="4107766"/>
            <a:ext cx="4546209" cy="516988"/>
          </a:xfrm>
        </p:spPr>
        <p:txBody>
          <a:bodyPr lIns="0" rIns="0">
            <a:normAutofit/>
          </a:bodyPr>
          <a:lstStyle>
            <a:lvl1pPr marL="0" indent="0" algn="ctr">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3" name="Text Placeholder 14"/>
          <p:cNvSpPr>
            <a:spLocks noGrp="1"/>
          </p:cNvSpPr>
          <p:nvPr>
            <p:ph type="body" sz="quarter" idx="18" hasCustomPrompt="1"/>
          </p:nvPr>
        </p:nvSpPr>
        <p:spPr>
          <a:xfrm>
            <a:off x="6578992" y="4476293"/>
            <a:ext cx="4546208" cy="1695907"/>
          </a:xfrm>
        </p:spPr>
        <p:txBody>
          <a:bodyPr lIns="0" rIns="0">
            <a:normAutofit/>
          </a:bodyPr>
          <a:lstStyle>
            <a:lvl1pPr marL="0" indent="0" algn="r">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7"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29"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
        <p:nvSpPr>
          <p:cNvPr id="25" name="Picture Placeholder 4"/>
          <p:cNvSpPr>
            <a:spLocks noGrp="1"/>
          </p:cNvSpPr>
          <p:nvPr>
            <p:ph type="pic" sz="quarter" idx="21"/>
          </p:nvPr>
        </p:nvSpPr>
        <p:spPr>
          <a:xfrm>
            <a:off x="5650047" y="4358472"/>
            <a:ext cx="914400" cy="914400"/>
          </a:xfrm>
          <a:prstGeom prst="ellipse">
            <a:avLst/>
          </a:prstGeom>
          <a:ln w="3175">
            <a:solidFill>
              <a:schemeClr val="accent1"/>
            </a:solidFill>
          </a:ln>
        </p:spPr>
        <p:txBody>
          <a:bodyPr>
            <a:normAutofit/>
          </a:bodyPr>
          <a:lstStyle>
            <a:lvl1pPr>
              <a:defRPr sz="1000"/>
            </a:lvl1pPr>
          </a:lstStyle>
          <a:p>
            <a:endParaRPr lang="en-US" dirty="0"/>
          </a:p>
        </p:txBody>
      </p:sp>
    </p:spTree>
    <p:extLst>
      <p:ext uri="{BB962C8B-B14F-4D97-AF65-F5344CB8AC3E}">
        <p14:creationId xmlns:p14="http://schemas.microsoft.com/office/powerpoint/2010/main" val="3264034474"/>
      </p:ext>
    </p:extLst>
  </p:cSld>
  <p:clrMapOvr>
    <a:masterClrMapping/>
  </p:clrMapOvr>
  <p:extLst mod="1">
    <p:ext uri="{DCECCB84-F9BA-43D5-87BE-67443E8EF086}">
      <p15:sldGuideLst xmlns:p15="http://schemas.microsoft.com/office/powerpoint/2012/main">
        <p15:guide id="1" orient="horz" pos="432">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3"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5" name="Text Placeholder 14"/>
          <p:cNvSpPr>
            <a:spLocks noGrp="1"/>
          </p:cNvSpPr>
          <p:nvPr>
            <p:ph type="body" sz="quarter" idx="12" hasCustomPrompt="1"/>
          </p:nvPr>
        </p:nvSpPr>
        <p:spPr>
          <a:xfrm>
            <a:off x="1066801" y="2230154"/>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18" name="Text Placeholder 12"/>
          <p:cNvSpPr>
            <a:spLocks noGrp="1"/>
          </p:cNvSpPr>
          <p:nvPr>
            <p:ph type="body" sz="quarter" idx="13" hasCustomPrompt="1"/>
          </p:nvPr>
        </p:nvSpPr>
        <p:spPr>
          <a:xfrm>
            <a:off x="6578991" y="1861626"/>
            <a:ext cx="4546209" cy="516988"/>
          </a:xfrm>
        </p:spPr>
        <p:txBody>
          <a:bodyPr lIns="0" rIns="0">
            <a:normAutofit/>
          </a:bodyPr>
          <a:lstStyle>
            <a:lvl1pPr marL="0" indent="0" algn="r">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9" name="Text Placeholder 14"/>
          <p:cNvSpPr>
            <a:spLocks noGrp="1"/>
          </p:cNvSpPr>
          <p:nvPr>
            <p:ph type="body" sz="quarter" idx="14" hasCustomPrompt="1"/>
          </p:nvPr>
        </p:nvSpPr>
        <p:spPr>
          <a:xfrm>
            <a:off x="6578992" y="2230153"/>
            <a:ext cx="4546208" cy="1695907"/>
          </a:xfrm>
        </p:spPr>
        <p:txBody>
          <a:bodyPr lIns="0" rIns="0">
            <a:normAutofit/>
          </a:bodyPr>
          <a:lstStyle>
            <a:lvl1pPr marL="0" indent="0" algn="r">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0"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1"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2" name="Text Placeholder 12"/>
          <p:cNvSpPr>
            <a:spLocks noGrp="1"/>
          </p:cNvSpPr>
          <p:nvPr>
            <p:ph type="body" sz="quarter" idx="17" hasCustomPrompt="1"/>
          </p:nvPr>
        </p:nvSpPr>
        <p:spPr>
          <a:xfrm>
            <a:off x="6578991" y="4107766"/>
            <a:ext cx="4546209" cy="516988"/>
          </a:xfrm>
        </p:spPr>
        <p:txBody>
          <a:bodyPr lIns="0" rIns="0">
            <a:normAutofit/>
          </a:bodyPr>
          <a:lstStyle>
            <a:lvl1pPr marL="0" indent="0" algn="ctr">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3" name="Text Placeholder 14"/>
          <p:cNvSpPr>
            <a:spLocks noGrp="1"/>
          </p:cNvSpPr>
          <p:nvPr>
            <p:ph type="body" sz="quarter" idx="18" hasCustomPrompt="1"/>
          </p:nvPr>
        </p:nvSpPr>
        <p:spPr>
          <a:xfrm>
            <a:off x="6578992" y="4476293"/>
            <a:ext cx="4546208" cy="1695907"/>
          </a:xfrm>
        </p:spPr>
        <p:txBody>
          <a:bodyPr lIns="0" rIns="0">
            <a:normAutofit/>
          </a:bodyPr>
          <a:lstStyle>
            <a:lvl1pPr marL="0" indent="0" algn="r">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7"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29"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
        <p:nvSpPr>
          <p:cNvPr id="26" name="Picture Placeholder 4"/>
          <p:cNvSpPr>
            <a:spLocks noGrp="1"/>
          </p:cNvSpPr>
          <p:nvPr>
            <p:ph type="pic" sz="quarter" idx="21"/>
          </p:nvPr>
        </p:nvSpPr>
        <p:spPr>
          <a:xfrm>
            <a:off x="4475162" y="2482850"/>
            <a:ext cx="3241675" cy="1965325"/>
          </a:xfrm>
        </p:spPr>
        <p:txBody>
          <a:bodyPr/>
          <a:lstStyle/>
          <a:p>
            <a:endParaRPr lang="en-US"/>
          </a:p>
        </p:txBody>
      </p:sp>
      <p:sp>
        <p:nvSpPr>
          <p:cNvPr id="28" name="Picture Placeholder 4"/>
          <p:cNvSpPr>
            <a:spLocks noGrp="1"/>
          </p:cNvSpPr>
          <p:nvPr>
            <p:ph type="pic" sz="quarter" idx="22"/>
          </p:nvPr>
        </p:nvSpPr>
        <p:spPr>
          <a:xfrm>
            <a:off x="1065212" y="2482850"/>
            <a:ext cx="3241675" cy="1965325"/>
          </a:xfrm>
        </p:spPr>
        <p:txBody>
          <a:bodyPr/>
          <a:lstStyle/>
          <a:p>
            <a:endParaRPr lang="en-US"/>
          </a:p>
        </p:txBody>
      </p:sp>
      <p:sp>
        <p:nvSpPr>
          <p:cNvPr id="30" name="Picture Placeholder 4"/>
          <p:cNvSpPr>
            <a:spLocks noGrp="1"/>
          </p:cNvSpPr>
          <p:nvPr>
            <p:ph type="pic" sz="quarter" idx="23"/>
          </p:nvPr>
        </p:nvSpPr>
        <p:spPr>
          <a:xfrm>
            <a:off x="7885112" y="2482850"/>
            <a:ext cx="3241675" cy="1965325"/>
          </a:xfrm>
        </p:spPr>
        <p:txBody>
          <a:bodyPr/>
          <a:lstStyle/>
          <a:p>
            <a:endParaRPr lang="en-US"/>
          </a:p>
        </p:txBody>
      </p:sp>
    </p:spTree>
    <p:extLst>
      <p:ext uri="{BB962C8B-B14F-4D97-AF65-F5344CB8AC3E}">
        <p14:creationId xmlns:p14="http://schemas.microsoft.com/office/powerpoint/2010/main" val="200327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8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3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18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6" grpId="0"/>
      <p:bldP spid="28" grpId="0"/>
      <p:bldP spid="30" grpId="0"/>
    </p:bldLst>
  </p:timing>
  <p:extLst mod="1">
    <p:ext uri="{DCECCB84-F9BA-43D5-87BE-67443E8EF086}">
      <p15:sldGuideLst xmlns:p15="http://schemas.microsoft.com/office/powerpoint/2012/main">
        <p15:guide id="1" orient="horz" pos="432">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3"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5" name="Text Placeholder 14"/>
          <p:cNvSpPr>
            <a:spLocks noGrp="1"/>
          </p:cNvSpPr>
          <p:nvPr>
            <p:ph type="body" sz="quarter" idx="12" hasCustomPrompt="1"/>
          </p:nvPr>
        </p:nvSpPr>
        <p:spPr>
          <a:xfrm>
            <a:off x="1066801" y="2230154"/>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18" name="Text Placeholder 12"/>
          <p:cNvSpPr>
            <a:spLocks noGrp="1"/>
          </p:cNvSpPr>
          <p:nvPr>
            <p:ph type="body" sz="quarter" idx="13" hasCustomPrompt="1"/>
          </p:nvPr>
        </p:nvSpPr>
        <p:spPr>
          <a:xfrm>
            <a:off x="6578991" y="1861626"/>
            <a:ext cx="4546209" cy="516988"/>
          </a:xfrm>
        </p:spPr>
        <p:txBody>
          <a:bodyPr lIns="0" rIns="0">
            <a:normAutofit/>
          </a:bodyPr>
          <a:lstStyle>
            <a:lvl1pPr marL="0" indent="0" algn="r">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9" name="Text Placeholder 14"/>
          <p:cNvSpPr>
            <a:spLocks noGrp="1"/>
          </p:cNvSpPr>
          <p:nvPr>
            <p:ph type="body" sz="quarter" idx="14" hasCustomPrompt="1"/>
          </p:nvPr>
        </p:nvSpPr>
        <p:spPr>
          <a:xfrm>
            <a:off x="6578992" y="2230153"/>
            <a:ext cx="4546208" cy="1695907"/>
          </a:xfrm>
        </p:spPr>
        <p:txBody>
          <a:bodyPr lIns="0" rIns="0">
            <a:normAutofit/>
          </a:bodyPr>
          <a:lstStyle>
            <a:lvl1pPr marL="0" indent="0" algn="r">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0"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1"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2" name="Text Placeholder 12"/>
          <p:cNvSpPr>
            <a:spLocks noGrp="1"/>
          </p:cNvSpPr>
          <p:nvPr>
            <p:ph type="body" sz="quarter" idx="17" hasCustomPrompt="1"/>
          </p:nvPr>
        </p:nvSpPr>
        <p:spPr>
          <a:xfrm>
            <a:off x="6578991" y="4107766"/>
            <a:ext cx="4546209" cy="516988"/>
          </a:xfrm>
        </p:spPr>
        <p:txBody>
          <a:bodyPr lIns="0" rIns="0">
            <a:normAutofit/>
          </a:bodyPr>
          <a:lstStyle>
            <a:lvl1pPr marL="0" indent="0" algn="ctr">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3" name="Text Placeholder 14"/>
          <p:cNvSpPr>
            <a:spLocks noGrp="1"/>
          </p:cNvSpPr>
          <p:nvPr>
            <p:ph type="body" sz="quarter" idx="18" hasCustomPrompt="1"/>
          </p:nvPr>
        </p:nvSpPr>
        <p:spPr>
          <a:xfrm>
            <a:off x="6578992" y="4476293"/>
            <a:ext cx="4546208" cy="1695907"/>
          </a:xfrm>
        </p:spPr>
        <p:txBody>
          <a:bodyPr lIns="0" rIns="0">
            <a:normAutofit/>
          </a:bodyPr>
          <a:lstStyle>
            <a:lvl1pPr marL="0" indent="0" algn="r">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7"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29"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
        <p:nvSpPr>
          <p:cNvPr id="31" name="Picture Placeholder 4"/>
          <p:cNvSpPr>
            <a:spLocks noGrp="1"/>
          </p:cNvSpPr>
          <p:nvPr>
            <p:ph type="pic" sz="quarter" idx="21"/>
          </p:nvPr>
        </p:nvSpPr>
        <p:spPr>
          <a:xfrm>
            <a:off x="1083250" y="2571682"/>
            <a:ext cx="2093976" cy="2093976"/>
          </a:xfrm>
          <a:prstGeom prst="ellipse">
            <a:avLst/>
          </a:prstGeom>
          <a:ln w="3175">
            <a:solidFill>
              <a:schemeClr val="accent1"/>
            </a:solidFill>
          </a:ln>
        </p:spPr>
        <p:txBody>
          <a:bodyPr/>
          <a:lstStyle/>
          <a:p>
            <a:endParaRPr lang="en-US"/>
          </a:p>
        </p:txBody>
      </p:sp>
      <p:sp>
        <p:nvSpPr>
          <p:cNvPr id="35" name="Picture Placeholder 4"/>
          <p:cNvSpPr>
            <a:spLocks noGrp="1"/>
          </p:cNvSpPr>
          <p:nvPr>
            <p:ph type="pic" sz="quarter" idx="22"/>
          </p:nvPr>
        </p:nvSpPr>
        <p:spPr>
          <a:xfrm>
            <a:off x="3717639" y="2571682"/>
            <a:ext cx="2093976" cy="2093976"/>
          </a:xfrm>
          <a:prstGeom prst="ellipse">
            <a:avLst/>
          </a:prstGeom>
          <a:ln w="3175">
            <a:solidFill>
              <a:schemeClr val="accent1"/>
            </a:solidFill>
          </a:ln>
        </p:spPr>
        <p:txBody>
          <a:bodyPr/>
          <a:lstStyle/>
          <a:p>
            <a:endParaRPr lang="en-US"/>
          </a:p>
        </p:txBody>
      </p:sp>
      <p:sp>
        <p:nvSpPr>
          <p:cNvPr id="36" name="Picture Placeholder 4"/>
          <p:cNvSpPr>
            <a:spLocks noGrp="1"/>
          </p:cNvSpPr>
          <p:nvPr>
            <p:ph type="pic" sz="quarter" idx="23"/>
          </p:nvPr>
        </p:nvSpPr>
        <p:spPr>
          <a:xfrm>
            <a:off x="6367642" y="2571682"/>
            <a:ext cx="2093976" cy="2093976"/>
          </a:xfrm>
          <a:prstGeom prst="ellipse">
            <a:avLst/>
          </a:prstGeom>
          <a:ln w="3175">
            <a:solidFill>
              <a:schemeClr val="accent1"/>
            </a:solidFill>
          </a:ln>
        </p:spPr>
        <p:txBody>
          <a:bodyPr/>
          <a:lstStyle/>
          <a:p>
            <a:endParaRPr lang="en-US"/>
          </a:p>
        </p:txBody>
      </p:sp>
      <p:sp>
        <p:nvSpPr>
          <p:cNvPr id="37" name="Picture Placeholder 4"/>
          <p:cNvSpPr>
            <a:spLocks noGrp="1"/>
          </p:cNvSpPr>
          <p:nvPr>
            <p:ph type="pic" sz="quarter" idx="24"/>
          </p:nvPr>
        </p:nvSpPr>
        <p:spPr>
          <a:xfrm>
            <a:off x="9006235" y="2571682"/>
            <a:ext cx="2093976" cy="2093976"/>
          </a:xfrm>
          <a:prstGeom prst="ellipse">
            <a:avLst/>
          </a:prstGeom>
          <a:ln w="3175">
            <a:solidFill>
              <a:schemeClr val="accent1"/>
            </a:solidFill>
          </a:ln>
        </p:spPr>
        <p:txBody>
          <a:bodyPr/>
          <a:lstStyle/>
          <a:p>
            <a:endParaRPr lang="en-US"/>
          </a:p>
        </p:txBody>
      </p:sp>
    </p:spTree>
    <p:extLst>
      <p:ext uri="{BB962C8B-B14F-4D97-AF65-F5344CB8AC3E}">
        <p14:creationId xmlns:p14="http://schemas.microsoft.com/office/powerpoint/2010/main" val="410789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3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18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3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1" grpId="0" animBg="1"/>
      <p:bldP spid="35" grpId="0" animBg="1"/>
      <p:bldP spid="36" grpId="0" animBg="1"/>
      <p:bldP spid="37" grpId="0" animBg="1"/>
    </p:bldLst>
  </p:timing>
  <p:extLst mod="1">
    <p:ext uri="{DCECCB84-F9BA-43D5-87BE-67443E8EF086}">
      <p15:sldGuideLst xmlns:p15="http://schemas.microsoft.com/office/powerpoint/2012/main">
        <p15:guide id="1" orient="horz" pos="432">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idx="1"/>
          </p:nvPr>
        </p:nvSpPr>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22E12EA6-3D29-43B5-AF27-5A06889D5148}" type="datetime1">
              <a:rPr lang="et-EE" smtClean="0"/>
              <a:t>18.10.2018</a:t>
            </a:fld>
            <a:endParaRPr lang="et-EE"/>
          </a:p>
        </p:txBody>
      </p:sp>
      <p:sp>
        <p:nvSpPr>
          <p:cNvPr id="5" name="Jaluse kohatäide 4"/>
          <p:cNvSpPr>
            <a:spLocks noGrp="1"/>
          </p:cNvSpPr>
          <p:nvPr>
            <p:ph type="ftr" sz="quarter" idx="11"/>
          </p:nvPr>
        </p:nvSpPr>
        <p:spPr/>
        <p:txBody>
          <a:bodyPr/>
          <a:lstStyle/>
          <a:p>
            <a:r>
              <a:rPr lang="et-EE"/>
              <a:t>Eesti Töötukassa</a:t>
            </a:r>
          </a:p>
        </p:txBody>
      </p:sp>
      <p:sp>
        <p:nvSpPr>
          <p:cNvPr id="6" name="Slaidinumbri kohatäide 5"/>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4077015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3"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5" name="Text Placeholder 14"/>
          <p:cNvSpPr>
            <a:spLocks noGrp="1"/>
          </p:cNvSpPr>
          <p:nvPr>
            <p:ph type="body" sz="quarter" idx="12" hasCustomPrompt="1"/>
          </p:nvPr>
        </p:nvSpPr>
        <p:spPr>
          <a:xfrm>
            <a:off x="1066801" y="2230154"/>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18" name="Text Placeholder 12"/>
          <p:cNvSpPr>
            <a:spLocks noGrp="1"/>
          </p:cNvSpPr>
          <p:nvPr>
            <p:ph type="body" sz="quarter" idx="13" hasCustomPrompt="1"/>
          </p:nvPr>
        </p:nvSpPr>
        <p:spPr>
          <a:xfrm>
            <a:off x="6578991" y="1861626"/>
            <a:ext cx="4546209" cy="516988"/>
          </a:xfrm>
        </p:spPr>
        <p:txBody>
          <a:bodyPr lIns="0" rIns="0">
            <a:normAutofit/>
          </a:bodyPr>
          <a:lstStyle>
            <a:lvl1pPr marL="0" indent="0" algn="r">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9" name="Text Placeholder 14"/>
          <p:cNvSpPr>
            <a:spLocks noGrp="1"/>
          </p:cNvSpPr>
          <p:nvPr>
            <p:ph type="body" sz="quarter" idx="14" hasCustomPrompt="1"/>
          </p:nvPr>
        </p:nvSpPr>
        <p:spPr>
          <a:xfrm>
            <a:off x="6578992" y="2230153"/>
            <a:ext cx="4546208" cy="1695907"/>
          </a:xfrm>
        </p:spPr>
        <p:txBody>
          <a:bodyPr lIns="0" rIns="0">
            <a:normAutofit/>
          </a:bodyPr>
          <a:lstStyle>
            <a:lvl1pPr marL="0" indent="0" algn="r">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0"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1"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2" name="Text Placeholder 12"/>
          <p:cNvSpPr>
            <a:spLocks noGrp="1"/>
          </p:cNvSpPr>
          <p:nvPr>
            <p:ph type="body" sz="quarter" idx="17" hasCustomPrompt="1"/>
          </p:nvPr>
        </p:nvSpPr>
        <p:spPr>
          <a:xfrm>
            <a:off x="6578991" y="4107766"/>
            <a:ext cx="4546209" cy="516988"/>
          </a:xfrm>
        </p:spPr>
        <p:txBody>
          <a:bodyPr lIns="0" rIns="0">
            <a:normAutofit/>
          </a:bodyPr>
          <a:lstStyle>
            <a:lvl1pPr marL="0" indent="0" algn="ctr">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3" name="Text Placeholder 14"/>
          <p:cNvSpPr>
            <a:spLocks noGrp="1"/>
          </p:cNvSpPr>
          <p:nvPr>
            <p:ph type="body" sz="quarter" idx="18" hasCustomPrompt="1"/>
          </p:nvPr>
        </p:nvSpPr>
        <p:spPr>
          <a:xfrm>
            <a:off x="6578992" y="4476293"/>
            <a:ext cx="4546208" cy="1695907"/>
          </a:xfrm>
        </p:spPr>
        <p:txBody>
          <a:bodyPr lIns="0" rIns="0">
            <a:normAutofit/>
          </a:bodyPr>
          <a:lstStyle>
            <a:lvl1pPr marL="0" indent="0" algn="r">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7"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29"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
        <p:nvSpPr>
          <p:cNvPr id="30" name="Picture Placeholder 4"/>
          <p:cNvSpPr>
            <a:spLocks noGrp="1"/>
          </p:cNvSpPr>
          <p:nvPr>
            <p:ph type="pic" sz="quarter" idx="21"/>
          </p:nvPr>
        </p:nvSpPr>
        <p:spPr>
          <a:xfrm>
            <a:off x="1065549" y="2300288"/>
            <a:ext cx="2214563" cy="1363662"/>
          </a:xfrm>
        </p:spPr>
        <p:txBody>
          <a:bodyPr/>
          <a:lstStyle/>
          <a:p>
            <a:endParaRPr lang="en-US"/>
          </a:p>
        </p:txBody>
      </p:sp>
      <p:sp>
        <p:nvSpPr>
          <p:cNvPr id="31" name="Picture Placeholder 4"/>
          <p:cNvSpPr>
            <a:spLocks noGrp="1"/>
          </p:cNvSpPr>
          <p:nvPr>
            <p:ph type="pic" sz="quarter" idx="22"/>
          </p:nvPr>
        </p:nvSpPr>
        <p:spPr>
          <a:xfrm>
            <a:off x="3675164" y="2300288"/>
            <a:ext cx="2214563" cy="1363662"/>
          </a:xfrm>
        </p:spPr>
        <p:txBody>
          <a:bodyPr/>
          <a:lstStyle/>
          <a:p>
            <a:endParaRPr lang="en-US"/>
          </a:p>
        </p:txBody>
      </p:sp>
      <p:sp>
        <p:nvSpPr>
          <p:cNvPr id="32" name="Picture Placeholder 4"/>
          <p:cNvSpPr>
            <a:spLocks noGrp="1"/>
          </p:cNvSpPr>
          <p:nvPr>
            <p:ph type="pic" sz="quarter" idx="23"/>
          </p:nvPr>
        </p:nvSpPr>
        <p:spPr>
          <a:xfrm>
            <a:off x="6302274" y="2300288"/>
            <a:ext cx="2214563" cy="1363662"/>
          </a:xfrm>
        </p:spPr>
        <p:txBody>
          <a:bodyPr/>
          <a:lstStyle/>
          <a:p>
            <a:endParaRPr lang="en-US"/>
          </a:p>
        </p:txBody>
      </p:sp>
      <p:sp>
        <p:nvSpPr>
          <p:cNvPr id="33" name="Picture Placeholder 4"/>
          <p:cNvSpPr>
            <a:spLocks noGrp="1"/>
          </p:cNvSpPr>
          <p:nvPr>
            <p:ph type="pic" sz="quarter" idx="24"/>
          </p:nvPr>
        </p:nvSpPr>
        <p:spPr>
          <a:xfrm>
            <a:off x="8904911" y="2300288"/>
            <a:ext cx="2214563" cy="1363662"/>
          </a:xfrm>
        </p:spPr>
        <p:txBody>
          <a:bodyPr/>
          <a:lstStyle/>
          <a:p>
            <a:endParaRPr lang="en-US"/>
          </a:p>
        </p:txBody>
      </p:sp>
    </p:spTree>
    <p:extLst>
      <p:ext uri="{BB962C8B-B14F-4D97-AF65-F5344CB8AC3E}">
        <p14:creationId xmlns:p14="http://schemas.microsoft.com/office/powerpoint/2010/main" val="242084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8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p:bldP spid="31" grpId="0"/>
      <p:bldP spid="32" grpId="0"/>
      <p:bldP spid="33" grpId="0"/>
    </p:bldLst>
  </p:timing>
  <p:extLst mod="1">
    <p:ext uri="{DCECCB84-F9BA-43D5-87BE-67443E8EF086}">
      <p15:sldGuideLst xmlns:p15="http://schemas.microsoft.com/office/powerpoint/2012/main">
        <p15:guide id="1" orient="horz" pos="432">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3"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5" name="Text Placeholder 14"/>
          <p:cNvSpPr>
            <a:spLocks noGrp="1"/>
          </p:cNvSpPr>
          <p:nvPr>
            <p:ph type="body" sz="quarter" idx="12" hasCustomPrompt="1"/>
          </p:nvPr>
        </p:nvSpPr>
        <p:spPr>
          <a:xfrm>
            <a:off x="1066801" y="2230154"/>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18" name="Text Placeholder 12"/>
          <p:cNvSpPr>
            <a:spLocks noGrp="1"/>
          </p:cNvSpPr>
          <p:nvPr>
            <p:ph type="body" sz="quarter" idx="13" hasCustomPrompt="1"/>
          </p:nvPr>
        </p:nvSpPr>
        <p:spPr>
          <a:xfrm>
            <a:off x="6578991" y="1861626"/>
            <a:ext cx="4546209" cy="516988"/>
          </a:xfrm>
        </p:spPr>
        <p:txBody>
          <a:bodyPr lIns="0" rIns="0">
            <a:normAutofit/>
          </a:bodyPr>
          <a:lstStyle>
            <a:lvl1pPr marL="0" indent="0" algn="r">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9" name="Text Placeholder 14"/>
          <p:cNvSpPr>
            <a:spLocks noGrp="1"/>
          </p:cNvSpPr>
          <p:nvPr>
            <p:ph type="body" sz="quarter" idx="14" hasCustomPrompt="1"/>
          </p:nvPr>
        </p:nvSpPr>
        <p:spPr>
          <a:xfrm>
            <a:off x="6578992" y="2230153"/>
            <a:ext cx="4546208" cy="1695907"/>
          </a:xfrm>
        </p:spPr>
        <p:txBody>
          <a:bodyPr lIns="0" rIns="0">
            <a:normAutofit/>
          </a:bodyPr>
          <a:lstStyle>
            <a:lvl1pPr marL="0" indent="0" algn="r">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0"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1"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2" name="Text Placeholder 12"/>
          <p:cNvSpPr>
            <a:spLocks noGrp="1"/>
          </p:cNvSpPr>
          <p:nvPr>
            <p:ph type="body" sz="quarter" idx="17" hasCustomPrompt="1"/>
          </p:nvPr>
        </p:nvSpPr>
        <p:spPr>
          <a:xfrm>
            <a:off x="6578991" y="4107766"/>
            <a:ext cx="4546209" cy="516988"/>
          </a:xfrm>
        </p:spPr>
        <p:txBody>
          <a:bodyPr lIns="0" rIns="0">
            <a:normAutofit/>
          </a:bodyPr>
          <a:lstStyle>
            <a:lvl1pPr marL="0" indent="0" algn="ctr">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3" name="Text Placeholder 14"/>
          <p:cNvSpPr>
            <a:spLocks noGrp="1"/>
          </p:cNvSpPr>
          <p:nvPr>
            <p:ph type="body" sz="quarter" idx="18" hasCustomPrompt="1"/>
          </p:nvPr>
        </p:nvSpPr>
        <p:spPr>
          <a:xfrm>
            <a:off x="6578992" y="4476293"/>
            <a:ext cx="4546208" cy="1695907"/>
          </a:xfrm>
        </p:spPr>
        <p:txBody>
          <a:bodyPr lIns="0" rIns="0">
            <a:normAutofit/>
          </a:bodyPr>
          <a:lstStyle>
            <a:lvl1pPr marL="0" indent="0" algn="r">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7"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29"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
        <p:nvSpPr>
          <p:cNvPr id="30" name="Picture Placeholder 4"/>
          <p:cNvSpPr>
            <a:spLocks noGrp="1"/>
          </p:cNvSpPr>
          <p:nvPr>
            <p:ph type="pic" sz="quarter" idx="21"/>
          </p:nvPr>
        </p:nvSpPr>
        <p:spPr>
          <a:xfrm>
            <a:off x="1065549" y="2300288"/>
            <a:ext cx="2214563" cy="1363662"/>
          </a:xfrm>
        </p:spPr>
        <p:txBody>
          <a:bodyPr/>
          <a:lstStyle/>
          <a:p>
            <a:endParaRPr lang="en-US"/>
          </a:p>
        </p:txBody>
      </p:sp>
      <p:sp>
        <p:nvSpPr>
          <p:cNvPr id="31" name="Picture Placeholder 4"/>
          <p:cNvSpPr>
            <a:spLocks noGrp="1"/>
          </p:cNvSpPr>
          <p:nvPr>
            <p:ph type="pic" sz="quarter" idx="22"/>
          </p:nvPr>
        </p:nvSpPr>
        <p:spPr>
          <a:xfrm>
            <a:off x="3675164" y="2300288"/>
            <a:ext cx="2214563" cy="1363662"/>
          </a:xfrm>
        </p:spPr>
        <p:txBody>
          <a:bodyPr/>
          <a:lstStyle/>
          <a:p>
            <a:endParaRPr lang="en-US"/>
          </a:p>
        </p:txBody>
      </p:sp>
      <p:sp>
        <p:nvSpPr>
          <p:cNvPr id="32" name="Picture Placeholder 4"/>
          <p:cNvSpPr>
            <a:spLocks noGrp="1"/>
          </p:cNvSpPr>
          <p:nvPr>
            <p:ph type="pic" sz="quarter" idx="23"/>
          </p:nvPr>
        </p:nvSpPr>
        <p:spPr>
          <a:xfrm>
            <a:off x="6302274" y="2300288"/>
            <a:ext cx="2214563" cy="1363662"/>
          </a:xfrm>
        </p:spPr>
        <p:txBody>
          <a:bodyPr/>
          <a:lstStyle/>
          <a:p>
            <a:endParaRPr lang="en-US"/>
          </a:p>
        </p:txBody>
      </p:sp>
      <p:sp>
        <p:nvSpPr>
          <p:cNvPr id="33" name="Picture Placeholder 4"/>
          <p:cNvSpPr>
            <a:spLocks noGrp="1"/>
          </p:cNvSpPr>
          <p:nvPr>
            <p:ph type="pic" sz="quarter" idx="24"/>
          </p:nvPr>
        </p:nvSpPr>
        <p:spPr>
          <a:xfrm>
            <a:off x="8904911" y="2300288"/>
            <a:ext cx="2214563" cy="1363662"/>
          </a:xfrm>
        </p:spPr>
        <p:txBody>
          <a:bodyPr/>
          <a:lstStyle/>
          <a:p>
            <a:endParaRPr lang="en-US"/>
          </a:p>
        </p:txBody>
      </p:sp>
    </p:spTree>
    <p:extLst>
      <p:ext uri="{BB962C8B-B14F-4D97-AF65-F5344CB8AC3E}">
        <p14:creationId xmlns:p14="http://schemas.microsoft.com/office/powerpoint/2010/main" val="3024534636"/>
      </p:ext>
    </p:extLst>
  </p:cSld>
  <p:clrMapOvr>
    <a:masterClrMapping/>
  </p:clrMapOvr>
  <p:extLst mod="1">
    <p:ext uri="{DCECCB84-F9BA-43D5-87BE-67443E8EF086}">
      <p15:sldGuideLst xmlns:p15="http://schemas.microsoft.com/office/powerpoint/2012/main">
        <p15:guide id="1" orient="horz" pos="432">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3"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5" name="Text Placeholder 14"/>
          <p:cNvSpPr>
            <a:spLocks noGrp="1"/>
          </p:cNvSpPr>
          <p:nvPr>
            <p:ph type="body" sz="quarter" idx="12" hasCustomPrompt="1"/>
          </p:nvPr>
        </p:nvSpPr>
        <p:spPr>
          <a:xfrm>
            <a:off x="1066801" y="2230154"/>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18" name="Text Placeholder 12"/>
          <p:cNvSpPr>
            <a:spLocks noGrp="1"/>
          </p:cNvSpPr>
          <p:nvPr>
            <p:ph type="body" sz="quarter" idx="13" hasCustomPrompt="1"/>
          </p:nvPr>
        </p:nvSpPr>
        <p:spPr>
          <a:xfrm>
            <a:off x="6578991" y="1861626"/>
            <a:ext cx="4546209" cy="516988"/>
          </a:xfrm>
        </p:spPr>
        <p:txBody>
          <a:bodyPr lIns="0" rIns="0">
            <a:normAutofit/>
          </a:bodyPr>
          <a:lstStyle>
            <a:lvl1pPr marL="0" indent="0" algn="r">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9" name="Text Placeholder 14"/>
          <p:cNvSpPr>
            <a:spLocks noGrp="1"/>
          </p:cNvSpPr>
          <p:nvPr>
            <p:ph type="body" sz="quarter" idx="14" hasCustomPrompt="1"/>
          </p:nvPr>
        </p:nvSpPr>
        <p:spPr>
          <a:xfrm>
            <a:off x="6578992" y="2230153"/>
            <a:ext cx="4546208" cy="1695907"/>
          </a:xfrm>
        </p:spPr>
        <p:txBody>
          <a:bodyPr lIns="0" rIns="0">
            <a:normAutofit/>
          </a:bodyPr>
          <a:lstStyle>
            <a:lvl1pPr marL="0" indent="0" algn="r">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0"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1"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2" name="Text Placeholder 12"/>
          <p:cNvSpPr>
            <a:spLocks noGrp="1"/>
          </p:cNvSpPr>
          <p:nvPr>
            <p:ph type="body" sz="quarter" idx="17" hasCustomPrompt="1"/>
          </p:nvPr>
        </p:nvSpPr>
        <p:spPr>
          <a:xfrm>
            <a:off x="6578991" y="4107766"/>
            <a:ext cx="4546209" cy="516988"/>
          </a:xfrm>
        </p:spPr>
        <p:txBody>
          <a:bodyPr lIns="0" rIns="0">
            <a:normAutofit/>
          </a:bodyPr>
          <a:lstStyle>
            <a:lvl1pPr marL="0" indent="0" algn="ctr">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3" name="Text Placeholder 14"/>
          <p:cNvSpPr>
            <a:spLocks noGrp="1"/>
          </p:cNvSpPr>
          <p:nvPr>
            <p:ph type="body" sz="quarter" idx="18" hasCustomPrompt="1"/>
          </p:nvPr>
        </p:nvSpPr>
        <p:spPr>
          <a:xfrm>
            <a:off x="6578992" y="4476293"/>
            <a:ext cx="4546208" cy="1695907"/>
          </a:xfrm>
        </p:spPr>
        <p:txBody>
          <a:bodyPr lIns="0" rIns="0">
            <a:normAutofit/>
          </a:bodyPr>
          <a:lstStyle>
            <a:lvl1pPr marL="0" indent="0" algn="r">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7"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29"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
        <p:nvSpPr>
          <p:cNvPr id="24" name="Picture Placeholder 4"/>
          <p:cNvSpPr>
            <a:spLocks noGrp="1"/>
          </p:cNvSpPr>
          <p:nvPr>
            <p:ph type="pic" sz="quarter" idx="21"/>
          </p:nvPr>
        </p:nvSpPr>
        <p:spPr>
          <a:xfrm>
            <a:off x="1679575" y="3052763"/>
            <a:ext cx="4181475" cy="3119437"/>
          </a:xfrm>
        </p:spPr>
        <p:txBody>
          <a:bodyPr/>
          <a:lstStyle/>
          <a:p>
            <a:endParaRPr lang="en-US"/>
          </a:p>
        </p:txBody>
      </p:sp>
      <p:sp>
        <p:nvSpPr>
          <p:cNvPr id="25" name="Picture Placeholder 6"/>
          <p:cNvSpPr>
            <a:spLocks noGrp="1"/>
          </p:cNvSpPr>
          <p:nvPr>
            <p:ph type="pic" sz="quarter" idx="22"/>
          </p:nvPr>
        </p:nvSpPr>
        <p:spPr>
          <a:xfrm>
            <a:off x="6746640" y="3154761"/>
            <a:ext cx="960120" cy="960120"/>
          </a:xfrm>
          <a:prstGeom prst="ellipse">
            <a:avLst/>
          </a:prstGeom>
        </p:spPr>
        <p:txBody>
          <a:bodyPr>
            <a:normAutofit/>
          </a:bodyPr>
          <a:lstStyle>
            <a:lvl1pPr>
              <a:defRPr sz="900"/>
            </a:lvl1pPr>
          </a:lstStyle>
          <a:p>
            <a:endParaRPr lang="en-US" dirty="0"/>
          </a:p>
        </p:txBody>
      </p:sp>
      <p:sp>
        <p:nvSpPr>
          <p:cNvPr id="26" name="Rectangle 25"/>
          <p:cNvSpPr/>
          <p:nvPr userDrawn="1"/>
        </p:nvSpPr>
        <p:spPr>
          <a:xfrm>
            <a:off x="1066800" y="3048466"/>
            <a:ext cx="613204" cy="31237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6719888" y="1352550"/>
            <a:ext cx="155631" cy="673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p:cNvSpPr/>
          <p:nvPr userDrawn="1"/>
        </p:nvSpPr>
        <p:spPr>
          <a:xfrm>
            <a:off x="6675708" y="3048466"/>
            <a:ext cx="1149160" cy="1149160"/>
          </a:xfrm>
          <a:prstGeom prst="arc">
            <a:avLst>
              <a:gd name="adj1" fmla="val 16200000"/>
              <a:gd name="adj2" fmla="val 3444629"/>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04697752"/>
      </p:ext>
    </p:extLst>
  </p:cSld>
  <p:clrMapOvr>
    <a:masterClrMapping/>
  </p:clrMapOvr>
  <p:extLst mod="1">
    <p:ext uri="{DCECCB84-F9BA-43D5-87BE-67443E8EF086}">
      <p15:sldGuideLst xmlns:p15="http://schemas.microsoft.com/office/powerpoint/2012/main">
        <p15:guide id="1" orient="horz" pos="432">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3"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5" name="Text Placeholder 14"/>
          <p:cNvSpPr>
            <a:spLocks noGrp="1"/>
          </p:cNvSpPr>
          <p:nvPr>
            <p:ph type="body" sz="quarter" idx="12" hasCustomPrompt="1"/>
          </p:nvPr>
        </p:nvSpPr>
        <p:spPr>
          <a:xfrm>
            <a:off x="6578989" y="2332197"/>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0"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1"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2" name="Text Placeholder 12"/>
          <p:cNvSpPr>
            <a:spLocks noGrp="1"/>
          </p:cNvSpPr>
          <p:nvPr>
            <p:ph type="body" sz="quarter" idx="17" hasCustomPrompt="1"/>
          </p:nvPr>
        </p:nvSpPr>
        <p:spPr>
          <a:xfrm>
            <a:off x="6578991" y="4107766"/>
            <a:ext cx="4546209" cy="516988"/>
          </a:xfrm>
        </p:spPr>
        <p:txBody>
          <a:bodyPr lIns="0" rIns="0">
            <a:normAutofit/>
          </a:bodyPr>
          <a:lstStyle>
            <a:lvl1pPr marL="0" indent="0" algn="ctr">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3" name="Text Placeholder 14"/>
          <p:cNvSpPr>
            <a:spLocks noGrp="1"/>
          </p:cNvSpPr>
          <p:nvPr>
            <p:ph type="body" sz="quarter" idx="18" hasCustomPrompt="1"/>
          </p:nvPr>
        </p:nvSpPr>
        <p:spPr>
          <a:xfrm>
            <a:off x="6578992" y="4476293"/>
            <a:ext cx="4546208" cy="1695907"/>
          </a:xfrm>
        </p:spPr>
        <p:txBody>
          <a:bodyPr lIns="0" rIns="0">
            <a:normAutofit/>
          </a:bodyPr>
          <a:lstStyle>
            <a:lvl1pPr marL="0" indent="0" algn="r">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7"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29"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
        <p:nvSpPr>
          <p:cNvPr id="14" name="Picture Placeholder 4"/>
          <p:cNvSpPr>
            <a:spLocks noGrp="1"/>
          </p:cNvSpPr>
          <p:nvPr>
            <p:ph type="pic" sz="quarter" idx="10"/>
          </p:nvPr>
        </p:nvSpPr>
        <p:spPr>
          <a:xfrm>
            <a:off x="1758950" y="2233613"/>
            <a:ext cx="1574800" cy="1574800"/>
          </a:xfrm>
        </p:spPr>
        <p:txBody>
          <a:bodyPr/>
          <a:lstStyle/>
          <a:p>
            <a:endParaRPr lang="en-US"/>
          </a:p>
        </p:txBody>
      </p:sp>
    </p:spTree>
    <p:extLst>
      <p:ext uri="{BB962C8B-B14F-4D97-AF65-F5344CB8AC3E}">
        <p14:creationId xmlns:p14="http://schemas.microsoft.com/office/powerpoint/2010/main" val="61976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8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p:bldLst>
  </p:timing>
  <p:extLst mod="1">
    <p:ext uri="{DCECCB84-F9BA-43D5-87BE-67443E8EF086}">
      <p15:sldGuideLst xmlns:p15="http://schemas.microsoft.com/office/powerpoint/2012/main">
        <p15:guide id="1" orient="horz" pos="432">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0"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31"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2"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33" name="Text Placeholder 14"/>
          <p:cNvSpPr>
            <a:spLocks noGrp="1"/>
          </p:cNvSpPr>
          <p:nvPr>
            <p:ph type="body" sz="quarter" idx="12" hasCustomPrompt="1"/>
          </p:nvPr>
        </p:nvSpPr>
        <p:spPr>
          <a:xfrm>
            <a:off x="1066801" y="2230154"/>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34" name="Text Placeholder 12"/>
          <p:cNvSpPr>
            <a:spLocks noGrp="1"/>
          </p:cNvSpPr>
          <p:nvPr>
            <p:ph type="body" sz="quarter" idx="13" hasCustomPrompt="1"/>
          </p:nvPr>
        </p:nvSpPr>
        <p:spPr>
          <a:xfrm>
            <a:off x="6578991" y="1861626"/>
            <a:ext cx="4546209" cy="516988"/>
          </a:xfrm>
        </p:spPr>
        <p:txBody>
          <a:bodyPr lIns="0" rIns="0">
            <a:normAutofit/>
          </a:bodyPr>
          <a:lstStyle>
            <a:lvl1pPr marL="0" indent="0" algn="r">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35" name="Text Placeholder 14"/>
          <p:cNvSpPr>
            <a:spLocks noGrp="1"/>
          </p:cNvSpPr>
          <p:nvPr>
            <p:ph type="body" sz="quarter" idx="14" hasCustomPrompt="1"/>
          </p:nvPr>
        </p:nvSpPr>
        <p:spPr>
          <a:xfrm>
            <a:off x="6578992" y="2230153"/>
            <a:ext cx="4546208" cy="1695907"/>
          </a:xfrm>
        </p:spPr>
        <p:txBody>
          <a:bodyPr lIns="0" rIns="0">
            <a:normAutofit/>
          </a:bodyPr>
          <a:lstStyle>
            <a:lvl1pPr marL="0" indent="0" algn="r">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36"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37"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38" name="Text Placeholder 12"/>
          <p:cNvSpPr>
            <a:spLocks noGrp="1"/>
          </p:cNvSpPr>
          <p:nvPr>
            <p:ph type="body" sz="quarter" idx="17" hasCustomPrompt="1"/>
          </p:nvPr>
        </p:nvSpPr>
        <p:spPr>
          <a:xfrm>
            <a:off x="6578991" y="4107766"/>
            <a:ext cx="4546209" cy="516988"/>
          </a:xfrm>
        </p:spPr>
        <p:txBody>
          <a:bodyPr lIns="0" rIns="0">
            <a:normAutofit/>
          </a:bodyPr>
          <a:lstStyle>
            <a:lvl1pPr marL="0" indent="0" algn="ctr">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39" name="Text Placeholder 14"/>
          <p:cNvSpPr>
            <a:spLocks noGrp="1"/>
          </p:cNvSpPr>
          <p:nvPr>
            <p:ph type="body" sz="quarter" idx="18" hasCustomPrompt="1"/>
          </p:nvPr>
        </p:nvSpPr>
        <p:spPr>
          <a:xfrm>
            <a:off x="6578992" y="4476293"/>
            <a:ext cx="4546208" cy="1695907"/>
          </a:xfrm>
        </p:spPr>
        <p:txBody>
          <a:bodyPr lIns="0" rIns="0">
            <a:normAutofit/>
          </a:bodyPr>
          <a:lstStyle>
            <a:lvl1pPr marL="0" indent="0" algn="r">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40"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41"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
        <p:nvSpPr>
          <p:cNvPr id="42" name="Picture Placeholder 4"/>
          <p:cNvSpPr>
            <a:spLocks noGrp="1"/>
          </p:cNvSpPr>
          <p:nvPr>
            <p:ph type="pic" sz="quarter" idx="21"/>
          </p:nvPr>
        </p:nvSpPr>
        <p:spPr>
          <a:xfrm>
            <a:off x="1066800" y="2235125"/>
            <a:ext cx="1977657" cy="1902506"/>
          </a:xfrm>
          <a:solidFill>
            <a:schemeClr val="bg1">
              <a:lumMod val="95000"/>
            </a:schemeClr>
          </a:solidFill>
        </p:spPr>
        <p:txBody>
          <a:bodyPr/>
          <a:lstStyle/>
          <a:p>
            <a:endParaRPr lang="en-US"/>
          </a:p>
        </p:txBody>
      </p:sp>
      <p:sp>
        <p:nvSpPr>
          <p:cNvPr id="43" name="Picture Placeholder 4"/>
          <p:cNvSpPr>
            <a:spLocks noGrp="1"/>
          </p:cNvSpPr>
          <p:nvPr>
            <p:ph type="pic" sz="quarter" idx="22"/>
          </p:nvPr>
        </p:nvSpPr>
        <p:spPr>
          <a:xfrm>
            <a:off x="3839895" y="2235125"/>
            <a:ext cx="1958483" cy="1902506"/>
          </a:xfrm>
          <a:solidFill>
            <a:schemeClr val="bg1">
              <a:lumMod val="95000"/>
            </a:schemeClr>
          </a:solidFill>
        </p:spPr>
        <p:txBody>
          <a:bodyPr/>
          <a:lstStyle/>
          <a:p>
            <a:endParaRPr lang="en-US"/>
          </a:p>
        </p:txBody>
      </p:sp>
      <p:sp>
        <p:nvSpPr>
          <p:cNvPr id="44" name="Picture Placeholder 4"/>
          <p:cNvSpPr>
            <a:spLocks noGrp="1"/>
          </p:cNvSpPr>
          <p:nvPr>
            <p:ph type="pic" sz="quarter" idx="23"/>
          </p:nvPr>
        </p:nvSpPr>
        <p:spPr>
          <a:xfrm>
            <a:off x="6590016" y="2235125"/>
            <a:ext cx="1962282" cy="1902506"/>
          </a:xfrm>
          <a:solidFill>
            <a:schemeClr val="bg1">
              <a:lumMod val="95000"/>
            </a:schemeClr>
          </a:solidFill>
        </p:spPr>
        <p:txBody>
          <a:bodyPr/>
          <a:lstStyle/>
          <a:p>
            <a:endParaRPr lang="en-US"/>
          </a:p>
        </p:txBody>
      </p:sp>
      <p:sp>
        <p:nvSpPr>
          <p:cNvPr id="45" name="Picture Placeholder 4"/>
          <p:cNvSpPr>
            <a:spLocks noGrp="1"/>
          </p:cNvSpPr>
          <p:nvPr>
            <p:ph type="pic" sz="quarter" idx="24"/>
          </p:nvPr>
        </p:nvSpPr>
        <p:spPr>
          <a:xfrm>
            <a:off x="9156384" y="2235125"/>
            <a:ext cx="1962284" cy="1902506"/>
          </a:xfrm>
          <a:solidFill>
            <a:schemeClr val="bg1">
              <a:lumMod val="95000"/>
            </a:schemeClr>
          </a:solidFill>
        </p:spPr>
        <p:txBody>
          <a:bodyPr/>
          <a:lstStyle/>
          <a:p>
            <a:endParaRPr lang="en-US"/>
          </a:p>
        </p:txBody>
      </p:sp>
    </p:spTree>
    <p:extLst>
      <p:ext uri="{BB962C8B-B14F-4D97-AF65-F5344CB8AC3E}">
        <p14:creationId xmlns:p14="http://schemas.microsoft.com/office/powerpoint/2010/main" val="367277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300"/>
                                        <p:tgtEl>
                                          <p:spTgt spid="30"/>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par>
                          <p:cTn id="12" fill="hold">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42" grpId="0" animBg="1"/>
      <p:bldP spid="43" grpId="0" animBg="1"/>
      <p:bldP spid="44" grpId="0" animBg="1"/>
      <p:bldP spid="45" grpId="0" animBg="1"/>
    </p:bldLst>
  </p:timing>
  <p:extLst mod="1">
    <p:ext uri="{DCECCB84-F9BA-43D5-87BE-67443E8EF086}">
      <p15:sldGuideLst xmlns:p15="http://schemas.microsoft.com/office/powerpoint/2012/main">
        <p15:guide id="1" orient="horz" pos="432">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3"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44"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5"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46" name="Text Placeholder 14"/>
          <p:cNvSpPr>
            <a:spLocks noGrp="1"/>
          </p:cNvSpPr>
          <p:nvPr>
            <p:ph type="body" sz="quarter" idx="12" hasCustomPrompt="1"/>
          </p:nvPr>
        </p:nvSpPr>
        <p:spPr>
          <a:xfrm>
            <a:off x="1066801" y="2230154"/>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47" name="Text Placeholder 12"/>
          <p:cNvSpPr>
            <a:spLocks noGrp="1"/>
          </p:cNvSpPr>
          <p:nvPr>
            <p:ph type="body" sz="quarter" idx="13" hasCustomPrompt="1"/>
          </p:nvPr>
        </p:nvSpPr>
        <p:spPr>
          <a:xfrm>
            <a:off x="6578991" y="1861626"/>
            <a:ext cx="4546209" cy="516988"/>
          </a:xfrm>
        </p:spPr>
        <p:txBody>
          <a:bodyPr lIns="0" rIns="0">
            <a:normAutofit/>
          </a:bodyPr>
          <a:lstStyle>
            <a:lvl1pPr marL="0" indent="0" algn="r">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48" name="Text Placeholder 14"/>
          <p:cNvSpPr>
            <a:spLocks noGrp="1"/>
          </p:cNvSpPr>
          <p:nvPr>
            <p:ph type="body" sz="quarter" idx="14" hasCustomPrompt="1"/>
          </p:nvPr>
        </p:nvSpPr>
        <p:spPr>
          <a:xfrm>
            <a:off x="6578992" y="2230153"/>
            <a:ext cx="4546208" cy="1695907"/>
          </a:xfrm>
        </p:spPr>
        <p:txBody>
          <a:bodyPr lIns="0" rIns="0">
            <a:normAutofit/>
          </a:bodyPr>
          <a:lstStyle>
            <a:lvl1pPr marL="0" indent="0" algn="r">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49"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50"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51" name="Text Placeholder 12"/>
          <p:cNvSpPr>
            <a:spLocks noGrp="1"/>
          </p:cNvSpPr>
          <p:nvPr>
            <p:ph type="body" sz="quarter" idx="17" hasCustomPrompt="1"/>
          </p:nvPr>
        </p:nvSpPr>
        <p:spPr>
          <a:xfrm>
            <a:off x="6578991" y="4107766"/>
            <a:ext cx="4546209" cy="516988"/>
          </a:xfrm>
        </p:spPr>
        <p:txBody>
          <a:bodyPr lIns="0" rIns="0">
            <a:normAutofit/>
          </a:bodyPr>
          <a:lstStyle>
            <a:lvl1pPr marL="0" indent="0" algn="ctr">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52" name="Text Placeholder 14"/>
          <p:cNvSpPr>
            <a:spLocks noGrp="1"/>
          </p:cNvSpPr>
          <p:nvPr>
            <p:ph type="body" sz="quarter" idx="18" hasCustomPrompt="1"/>
          </p:nvPr>
        </p:nvSpPr>
        <p:spPr>
          <a:xfrm>
            <a:off x="6578992" y="4476293"/>
            <a:ext cx="4546208" cy="1695907"/>
          </a:xfrm>
        </p:spPr>
        <p:txBody>
          <a:bodyPr lIns="0" rIns="0">
            <a:normAutofit/>
          </a:bodyPr>
          <a:lstStyle>
            <a:lvl1pPr marL="0" indent="0" algn="r">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53"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54"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
        <p:nvSpPr>
          <p:cNvPr id="36" name="Picture Placeholder 4"/>
          <p:cNvSpPr>
            <a:spLocks noGrp="1"/>
          </p:cNvSpPr>
          <p:nvPr>
            <p:ph type="pic" sz="quarter" idx="21"/>
          </p:nvPr>
        </p:nvSpPr>
        <p:spPr>
          <a:xfrm>
            <a:off x="3528984" y="2324100"/>
            <a:ext cx="722313" cy="722313"/>
          </a:xfrm>
          <a:prstGeom prst="ellipse">
            <a:avLst/>
          </a:prstGeom>
          <a:solidFill>
            <a:schemeClr val="bg1">
              <a:lumMod val="95000"/>
            </a:schemeClr>
          </a:solidFill>
          <a:ln w="3175">
            <a:solidFill>
              <a:schemeClr val="accent1"/>
            </a:solidFill>
          </a:ln>
        </p:spPr>
        <p:txBody>
          <a:bodyPr>
            <a:normAutofit/>
          </a:bodyPr>
          <a:lstStyle>
            <a:lvl1pPr>
              <a:defRPr sz="800">
                <a:latin typeface="Source Sans Pro" panose="020B0503030403020204" pitchFamily="34" charset="0"/>
              </a:defRPr>
            </a:lvl1pPr>
          </a:lstStyle>
          <a:p>
            <a:endParaRPr lang="en-US" dirty="0"/>
          </a:p>
        </p:txBody>
      </p:sp>
      <p:sp>
        <p:nvSpPr>
          <p:cNvPr id="37" name="Picture Placeholder 4"/>
          <p:cNvSpPr>
            <a:spLocks noGrp="1"/>
          </p:cNvSpPr>
          <p:nvPr>
            <p:ph type="pic" sz="quarter" idx="22"/>
          </p:nvPr>
        </p:nvSpPr>
        <p:spPr>
          <a:xfrm>
            <a:off x="7939123" y="2324099"/>
            <a:ext cx="722313" cy="722313"/>
          </a:xfrm>
          <a:prstGeom prst="ellipse">
            <a:avLst/>
          </a:prstGeom>
          <a:solidFill>
            <a:schemeClr val="bg1">
              <a:lumMod val="95000"/>
            </a:schemeClr>
          </a:solidFill>
          <a:ln w="3175">
            <a:solidFill>
              <a:schemeClr val="accent1"/>
            </a:solidFill>
          </a:ln>
        </p:spPr>
        <p:txBody>
          <a:bodyPr>
            <a:normAutofit/>
          </a:bodyPr>
          <a:lstStyle>
            <a:lvl1pPr>
              <a:defRPr sz="800">
                <a:latin typeface="Source Sans Pro" panose="020B0503030403020204" pitchFamily="34" charset="0"/>
              </a:defRPr>
            </a:lvl1pPr>
          </a:lstStyle>
          <a:p>
            <a:endParaRPr lang="en-US"/>
          </a:p>
        </p:txBody>
      </p:sp>
      <p:sp>
        <p:nvSpPr>
          <p:cNvPr id="38" name="Picture Placeholder 4"/>
          <p:cNvSpPr>
            <a:spLocks noGrp="1"/>
          </p:cNvSpPr>
          <p:nvPr>
            <p:ph type="pic" sz="quarter" idx="23"/>
          </p:nvPr>
        </p:nvSpPr>
        <p:spPr>
          <a:xfrm>
            <a:off x="2219150" y="4478344"/>
            <a:ext cx="722313" cy="722313"/>
          </a:xfrm>
          <a:prstGeom prst="ellipse">
            <a:avLst/>
          </a:prstGeom>
          <a:solidFill>
            <a:schemeClr val="bg1">
              <a:lumMod val="95000"/>
            </a:schemeClr>
          </a:solidFill>
          <a:ln w="3175">
            <a:solidFill>
              <a:schemeClr val="accent1"/>
            </a:solidFill>
          </a:ln>
        </p:spPr>
        <p:txBody>
          <a:bodyPr>
            <a:normAutofit/>
          </a:bodyPr>
          <a:lstStyle>
            <a:lvl1pPr>
              <a:defRPr sz="800">
                <a:latin typeface="Source Sans Pro" panose="020B0503030403020204" pitchFamily="34" charset="0"/>
              </a:defRPr>
            </a:lvl1pPr>
          </a:lstStyle>
          <a:p>
            <a:endParaRPr lang="en-US"/>
          </a:p>
        </p:txBody>
      </p:sp>
      <p:sp>
        <p:nvSpPr>
          <p:cNvPr id="39" name="Picture Placeholder 4"/>
          <p:cNvSpPr>
            <a:spLocks noGrp="1"/>
          </p:cNvSpPr>
          <p:nvPr>
            <p:ph type="pic" sz="quarter" idx="24"/>
          </p:nvPr>
        </p:nvSpPr>
        <p:spPr>
          <a:xfrm>
            <a:off x="3980923" y="4478344"/>
            <a:ext cx="722313" cy="722313"/>
          </a:xfrm>
          <a:prstGeom prst="ellipse">
            <a:avLst/>
          </a:prstGeom>
          <a:solidFill>
            <a:schemeClr val="bg1">
              <a:lumMod val="95000"/>
            </a:schemeClr>
          </a:solidFill>
          <a:ln w="3175">
            <a:solidFill>
              <a:schemeClr val="accent1"/>
            </a:solidFill>
          </a:ln>
        </p:spPr>
        <p:txBody>
          <a:bodyPr>
            <a:normAutofit/>
          </a:bodyPr>
          <a:lstStyle>
            <a:lvl1pPr>
              <a:defRPr sz="800">
                <a:latin typeface="Source Sans Pro" panose="020B0503030403020204" pitchFamily="34" charset="0"/>
              </a:defRPr>
            </a:lvl1pPr>
          </a:lstStyle>
          <a:p>
            <a:endParaRPr lang="en-US"/>
          </a:p>
        </p:txBody>
      </p:sp>
      <p:sp>
        <p:nvSpPr>
          <p:cNvPr id="40" name="Picture Placeholder 4"/>
          <p:cNvSpPr>
            <a:spLocks noGrp="1"/>
          </p:cNvSpPr>
          <p:nvPr>
            <p:ph type="pic" sz="quarter" idx="25"/>
          </p:nvPr>
        </p:nvSpPr>
        <p:spPr>
          <a:xfrm>
            <a:off x="5744277" y="4487869"/>
            <a:ext cx="722313" cy="722313"/>
          </a:xfrm>
          <a:prstGeom prst="ellipse">
            <a:avLst/>
          </a:prstGeom>
          <a:solidFill>
            <a:schemeClr val="bg1">
              <a:lumMod val="95000"/>
            </a:schemeClr>
          </a:solidFill>
          <a:ln w="3175">
            <a:solidFill>
              <a:schemeClr val="accent1"/>
            </a:solidFill>
          </a:ln>
        </p:spPr>
        <p:txBody>
          <a:bodyPr>
            <a:normAutofit/>
          </a:bodyPr>
          <a:lstStyle>
            <a:lvl1pPr>
              <a:defRPr sz="800">
                <a:latin typeface="Source Sans Pro" panose="020B0503030403020204" pitchFamily="34" charset="0"/>
              </a:defRPr>
            </a:lvl1pPr>
          </a:lstStyle>
          <a:p>
            <a:endParaRPr lang="en-US" dirty="0"/>
          </a:p>
        </p:txBody>
      </p:sp>
      <p:sp>
        <p:nvSpPr>
          <p:cNvPr id="41" name="Picture Placeholder 4"/>
          <p:cNvSpPr>
            <a:spLocks noGrp="1"/>
          </p:cNvSpPr>
          <p:nvPr>
            <p:ph type="pic" sz="quarter" idx="26"/>
          </p:nvPr>
        </p:nvSpPr>
        <p:spPr>
          <a:xfrm>
            <a:off x="7496525" y="4478344"/>
            <a:ext cx="722313" cy="722313"/>
          </a:xfrm>
          <a:prstGeom prst="ellipse">
            <a:avLst/>
          </a:prstGeom>
          <a:solidFill>
            <a:schemeClr val="bg1">
              <a:lumMod val="95000"/>
            </a:schemeClr>
          </a:solidFill>
          <a:ln w="3175">
            <a:solidFill>
              <a:schemeClr val="accent1"/>
            </a:solidFill>
          </a:ln>
        </p:spPr>
        <p:txBody>
          <a:bodyPr>
            <a:normAutofit/>
          </a:bodyPr>
          <a:lstStyle>
            <a:lvl1pPr>
              <a:defRPr sz="800">
                <a:latin typeface="Source Sans Pro" panose="020B0503030403020204" pitchFamily="34" charset="0"/>
              </a:defRPr>
            </a:lvl1pPr>
          </a:lstStyle>
          <a:p>
            <a:endParaRPr lang="en-US" dirty="0"/>
          </a:p>
        </p:txBody>
      </p:sp>
      <p:sp>
        <p:nvSpPr>
          <p:cNvPr id="42" name="Picture Placeholder 4"/>
          <p:cNvSpPr>
            <a:spLocks noGrp="1"/>
          </p:cNvSpPr>
          <p:nvPr>
            <p:ph type="pic" sz="quarter" idx="27"/>
          </p:nvPr>
        </p:nvSpPr>
        <p:spPr>
          <a:xfrm>
            <a:off x="9250537" y="4487869"/>
            <a:ext cx="722313" cy="722313"/>
          </a:xfrm>
          <a:prstGeom prst="ellipse">
            <a:avLst/>
          </a:prstGeom>
          <a:solidFill>
            <a:schemeClr val="bg1">
              <a:lumMod val="95000"/>
            </a:schemeClr>
          </a:solidFill>
          <a:ln w="3175">
            <a:solidFill>
              <a:schemeClr val="accent1"/>
            </a:solidFill>
          </a:ln>
        </p:spPr>
        <p:txBody>
          <a:bodyPr>
            <a:normAutofit/>
          </a:bodyPr>
          <a:lstStyle>
            <a:lvl1pPr>
              <a:defRPr sz="800">
                <a:latin typeface="Source Sans Pro" panose="020B0503030403020204" pitchFamily="34" charset="0"/>
              </a:defRPr>
            </a:lvl1pPr>
          </a:lstStyle>
          <a:p>
            <a:endParaRPr lang="en-US" dirty="0"/>
          </a:p>
        </p:txBody>
      </p:sp>
    </p:spTree>
    <p:extLst>
      <p:ext uri="{BB962C8B-B14F-4D97-AF65-F5344CB8AC3E}">
        <p14:creationId xmlns:p14="http://schemas.microsoft.com/office/powerpoint/2010/main" val="15352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300"/>
                                        <p:tgtEl>
                                          <p:spTgt spid="43"/>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animEffect transition="in" filter="fade">
                                      <p:cBhvr>
                                        <p:cTn id="11" dur="500"/>
                                        <p:tgtEl>
                                          <p:spTgt spid="44">
                                            <p:txEl>
                                              <p:pRg st="0" end="0"/>
                                            </p:txEl>
                                          </p:spTgt>
                                        </p:tgtEl>
                                      </p:cBhvr>
                                    </p:animEffect>
                                  </p:childTnLst>
                                </p:cTn>
                              </p:par>
                            </p:childTnLst>
                          </p:cTn>
                        </p:par>
                        <p:par>
                          <p:cTn id="12" fill="hold">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36" grpId="0" animBg="1"/>
      <p:bldP spid="37" grpId="0" animBg="1"/>
      <p:bldP spid="38" grpId="0" animBg="1"/>
      <p:bldP spid="39" grpId="0" animBg="1"/>
      <p:bldP spid="40" grpId="0" animBg="1"/>
      <p:bldP spid="41" grpId="0" animBg="1"/>
      <p:bldP spid="42" grpId="0" animBg="1"/>
    </p:bldLst>
  </p:timing>
  <p:extLst mod="1">
    <p:ext uri="{DCECCB84-F9BA-43D5-87BE-67443E8EF086}">
      <p15:sldGuideLst xmlns:p15="http://schemas.microsoft.com/office/powerpoint/2012/main">
        <p15:guide id="1" orient="horz" pos="432">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4"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35"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6"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37" name="Text Placeholder 14"/>
          <p:cNvSpPr>
            <a:spLocks noGrp="1"/>
          </p:cNvSpPr>
          <p:nvPr>
            <p:ph type="body" sz="quarter" idx="12" hasCustomPrompt="1"/>
          </p:nvPr>
        </p:nvSpPr>
        <p:spPr>
          <a:xfrm>
            <a:off x="1066801" y="2230154"/>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38" name="Text Placeholder 12"/>
          <p:cNvSpPr>
            <a:spLocks noGrp="1"/>
          </p:cNvSpPr>
          <p:nvPr>
            <p:ph type="body" sz="quarter" idx="13" hasCustomPrompt="1"/>
          </p:nvPr>
        </p:nvSpPr>
        <p:spPr>
          <a:xfrm>
            <a:off x="6578991" y="1861626"/>
            <a:ext cx="4546209" cy="516988"/>
          </a:xfrm>
        </p:spPr>
        <p:txBody>
          <a:bodyPr lIns="0" rIns="0">
            <a:normAutofit/>
          </a:bodyPr>
          <a:lstStyle>
            <a:lvl1pPr marL="0" indent="0" algn="r">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39" name="Text Placeholder 14"/>
          <p:cNvSpPr>
            <a:spLocks noGrp="1"/>
          </p:cNvSpPr>
          <p:nvPr>
            <p:ph type="body" sz="quarter" idx="14" hasCustomPrompt="1"/>
          </p:nvPr>
        </p:nvSpPr>
        <p:spPr>
          <a:xfrm>
            <a:off x="6578992" y="2230153"/>
            <a:ext cx="4546208" cy="1695907"/>
          </a:xfrm>
        </p:spPr>
        <p:txBody>
          <a:bodyPr lIns="0" rIns="0">
            <a:normAutofit/>
          </a:bodyPr>
          <a:lstStyle>
            <a:lvl1pPr marL="0" indent="0" algn="r">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40"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41"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42" name="Text Placeholder 12"/>
          <p:cNvSpPr>
            <a:spLocks noGrp="1"/>
          </p:cNvSpPr>
          <p:nvPr>
            <p:ph type="body" sz="quarter" idx="17" hasCustomPrompt="1"/>
          </p:nvPr>
        </p:nvSpPr>
        <p:spPr>
          <a:xfrm>
            <a:off x="6578991" y="4107766"/>
            <a:ext cx="4546209" cy="516988"/>
          </a:xfrm>
        </p:spPr>
        <p:txBody>
          <a:bodyPr lIns="0" rIns="0">
            <a:normAutofit/>
          </a:bodyPr>
          <a:lstStyle>
            <a:lvl1pPr marL="0" indent="0" algn="ctr">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43" name="Text Placeholder 14"/>
          <p:cNvSpPr>
            <a:spLocks noGrp="1"/>
          </p:cNvSpPr>
          <p:nvPr>
            <p:ph type="body" sz="quarter" idx="18" hasCustomPrompt="1"/>
          </p:nvPr>
        </p:nvSpPr>
        <p:spPr>
          <a:xfrm>
            <a:off x="6578992" y="4476293"/>
            <a:ext cx="4546208" cy="1695907"/>
          </a:xfrm>
        </p:spPr>
        <p:txBody>
          <a:bodyPr lIns="0" rIns="0">
            <a:normAutofit/>
          </a:bodyPr>
          <a:lstStyle>
            <a:lvl1pPr marL="0" indent="0" algn="r">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44"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45"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
        <p:nvSpPr>
          <p:cNvPr id="30" name="Picture Placeholder 4"/>
          <p:cNvSpPr>
            <a:spLocks noGrp="1"/>
          </p:cNvSpPr>
          <p:nvPr>
            <p:ph type="pic" sz="quarter" idx="21"/>
          </p:nvPr>
        </p:nvSpPr>
        <p:spPr>
          <a:xfrm>
            <a:off x="894186" y="2316713"/>
            <a:ext cx="2039514" cy="989702"/>
          </a:xfrm>
          <a:solidFill>
            <a:schemeClr val="bg1">
              <a:lumMod val="95000"/>
            </a:schemeClr>
          </a:solidFill>
        </p:spPr>
        <p:txBody>
          <a:bodyPr/>
          <a:lstStyle/>
          <a:p>
            <a:endParaRPr lang="en-US"/>
          </a:p>
        </p:txBody>
      </p:sp>
      <p:sp>
        <p:nvSpPr>
          <p:cNvPr id="31" name="Picture Placeholder 4"/>
          <p:cNvSpPr>
            <a:spLocks noGrp="1"/>
          </p:cNvSpPr>
          <p:nvPr>
            <p:ph type="pic" sz="quarter" idx="22"/>
          </p:nvPr>
        </p:nvSpPr>
        <p:spPr>
          <a:xfrm>
            <a:off x="6400799" y="2323407"/>
            <a:ext cx="2039514" cy="989702"/>
          </a:xfrm>
          <a:solidFill>
            <a:schemeClr val="bg1">
              <a:lumMod val="95000"/>
            </a:schemeClr>
          </a:solidFill>
        </p:spPr>
        <p:txBody>
          <a:bodyPr/>
          <a:lstStyle/>
          <a:p>
            <a:endParaRPr lang="en-US"/>
          </a:p>
        </p:txBody>
      </p:sp>
      <p:sp>
        <p:nvSpPr>
          <p:cNvPr id="32" name="Picture Placeholder 4"/>
          <p:cNvSpPr>
            <a:spLocks noGrp="1"/>
          </p:cNvSpPr>
          <p:nvPr>
            <p:ph type="pic" sz="quarter" idx="23"/>
          </p:nvPr>
        </p:nvSpPr>
        <p:spPr>
          <a:xfrm>
            <a:off x="3647568" y="4673385"/>
            <a:ext cx="2039514" cy="989702"/>
          </a:xfrm>
          <a:solidFill>
            <a:schemeClr val="bg1">
              <a:lumMod val="95000"/>
            </a:schemeClr>
          </a:solidFill>
        </p:spPr>
        <p:txBody>
          <a:bodyPr/>
          <a:lstStyle/>
          <a:p>
            <a:endParaRPr lang="en-US"/>
          </a:p>
        </p:txBody>
      </p:sp>
      <p:sp>
        <p:nvSpPr>
          <p:cNvPr id="33" name="Picture Placeholder 4"/>
          <p:cNvSpPr>
            <a:spLocks noGrp="1"/>
          </p:cNvSpPr>
          <p:nvPr>
            <p:ph type="pic" sz="quarter" idx="24"/>
          </p:nvPr>
        </p:nvSpPr>
        <p:spPr>
          <a:xfrm>
            <a:off x="9144050" y="4680079"/>
            <a:ext cx="2039514" cy="989702"/>
          </a:xfrm>
          <a:solidFill>
            <a:schemeClr val="bg1">
              <a:lumMod val="95000"/>
            </a:schemeClr>
          </a:solidFill>
        </p:spPr>
        <p:txBody>
          <a:bodyPr/>
          <a:lstStyle/>
          <a:p>
            <a:endParaRPr lang="en-US"/>
          </a:p>
        </p:txBody>
      </p:sp>
    </p:spTree>
    <p:extLst>
      <p:ext uri="{BB962C8B-B14F-4D97-AF65-F5344CB8AC3E}">
        <p14:creationId xmlns:p14="http://schemas.microsoft.com/office/powerpoint/2010/main" val="2516809947"/>
      </p:ext>
    </p:extLst>
  </p:cSld>
  <p:clrMapOvr>
    <a:masterClrMapping/>
  </p:clrMapOvr>
  <p:extLst mod="1">
    <p:ext uri="{DCECCB84-F9BA-43D5-87BE-67443E8EF086}">
      <p15:sldGuideLst xmlns:p15="http://schemas.microsoft.com/office/powerpoint/2012/main">
        <p15:guide id="1" orient="horz" pos="432">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3"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7" name="Text Placeholder 26"/>
          <p:cNvSpPr>
            <a:spLocks noGrp="1"/>
          </p:cNvSpPr>
          <p:nvPr>
            <p:ph type="body" sz="quarter" idx="19" hasCustomPrompt="1"/>
          </p:nvPr>
        </p:nvSpPr>
        <p:spPr>
          <a:xfrm>
            <a:off x="6578990" y="596900"/>
            <a:ext cx="4546209" cy="521405"/>
          </a:xfrm>
        </p:spPr>
        <p:txBody>
          <a:bodyPr lIns="0" rIns="0" anchor="ctr">
            <a:noAutofit/>
          </a:bodyPr>
          <a:lstStyle>
            <a:lvl1pPr marL="0" indent="0">
              <a:buNone/>
              <a:defRPr sz="4000" b="0" i="0">
                <a:solidFill>
                  <a:schemeClr val="bg1"/>
                </a:solidFill>
                <a:latin typeface="Arial Regular" charset="0"/>
              </a:defRPr>
            </a:lvl1pPr>
            <a:lvl2pPr marL="457200" indent="0">
              <a:buNone/>
              <a:defRPr sz="2000">
                <a:latin typeface="Lato Light" panose="020F0302020204030203" pitchFamily="34" charset="0"/>
              </a:defRPr>
            </a:lvl2pPr>
            <a:lvl3pPr marL="914400" indent="0">
              <a:buNone/>
              <a:defRPr sz="1800">
                <a:latin typeface="Lato Light" panose="020F0302020204030203" pitchFamily="34" charset="0"/>
              </a:defRPr>
            </a:lvl3pPr>
            <a:lvl4pPr marL="1371600" indent="0">
              <a:buNone/>
              <a:defRPr sz="1600">
                <a:latin typeface="Lato Light" panose="020F0302020204030203" pitchFamily="34" charset="0"/>
              </a:defRPr>
            </a:lvl4pPr>
            <a:lvl5pPr marL="1828800" indent="0">
              <a:buNone/>
              <a:defRPr sz="1600">
                <a:latin typeface="Lato Light" panose="020F0302020204030203" pitchFamily="34" charset="0"/>
              </a:defRPr>
            </a:lvl5pPr>
          </a:lstStyle>
          <a:p>
            <a:pPr lvl="0"/>
            <a:r>
              <a:rPr lang="en-US" dirty="0"/>
              <a:t>Write Your Title Here</a:t>
            </a:r>
            <a:endParaRPr lang="en-GB" dirty="0"/>
          </a:p>
        </p:txBody>
      </p:sp>
      <p:sp>
        <p:nvSpPr>
          <p:cNvPr id="29" name="Text Placeholder 28"/>
          <p:cNvSpPr>
            <a:spLocks noGrp="1"/>
          </p:cNvSpPr>
          <p:nvPr>
            <p:ph type="body" sz="quarter" idx="20" hasCustomPrompt="1"/>
          </p:nvPr>
        </p:nvSpPr>
        <p:spPr>
          <a:xfrm>
            <a:off x="6578989" y="1117600"/>
            <a:ext cx="4546210" cy="549753"/>
          </a:xfrm>
        </p:spPr>
        <p:txBody>
          <a:bodyPr lIns="0" rIns="0">
            <a:normAutofit/>
          </a:bodyPr>
          <a:lstStyle>
            <a:lvl1pPr marL="0" indent="0">
              <a:buNone/>
              <a:defRPr sz="1300" baseline="0">
                <a:solidFill>
                  <a:schemeClr val="bg1"/>
                </a:solidFill>
                <a:latin typeface="Lato" panose="020F0502020204030203" pitchFamily="34" charset="0"/>
              </a:defRPr>
            </a:lvl1pPr>
            <a:lvl2pPr marL="457200" indent="0">
              <a:buNone/>
              <a:defRPr>
                <a:latin typeface="Lato" panose="020F0502020204030203" pitchFamily="34" charset="0"/>
              </a:defRPr>
            </a:lvl2pPr>
            <a:lvl3pPr marL="914400" indent="0">
              <a:buNone/>
              <a:defRPr>
                <a:latin typeface="Lato" panose="020F0502020204030203" pitchFamily="34" charset="0"/>
              </a:defRPr>
            </a:lvl3pPr>
            <a:lvl4pPr marL="1371600" indent="0">
              <a:buNone/>
              <a:defRPr>
                <a:latin typeface="Lato" panose="020F0502020204030203" pitchFamily="34" charset="0"/>
              </a:defRPr>
            </a:lvl4pPr>
            <a:lvl5pPr marL="1828800" indent="0">
              <a:buNone/>
              <a:defRPr>
                <a:latin typeface="Lato" panose="020F0502020204030203" pitchFamily="34" charset="0"/>
              </a:defRPr>
            </a:lvl5pPr>
          </a:lstStyle>
          <a:p>
            <a:pPr lvl="0"/>
            <a:r>
              <a:rPr lang="en-US" dirty="0"/>
              <a:t>Click to edit Master subtitle style</a:t>
            </a:r>
            <a:endParaRPr lang="en-GB" dirty="0"/>
          </a:p>
        </p:txBody>
      </p:sp>
      <p:sp>
        <p:nvSpPr>
          <p:cNvPr id="26" name="Picture Placeholder 4"/>
          <p:cNvSpPr>
            <a:spLocks noGrp="1"/>
          </p:cNvSpPr>
          <p:nvPr>
            <p:ph type="pic" sz="quarter" idx="21"/>
          </p:nvPr>
        </p:nvSpPr>
        <p:spPr>
          <a:xfrm>
            <a:off x="1066800" y="2482850"/>
            <a:ext cx="3243263" cy="1964975"/>
          </a:xfrm>
          <a:solidFill>
            <a:schemeClr val="bg1">
              <a:lumMod val="95000"/>
            </a:schemeClr>
          </a:solidFill>
        </p:spPr>
        <p:txBody>
          <a:bodyPr/>
          <a:lstStyle/>
          <a:p>
            <a:endParaRPr lang="en-US" dirty="0"/>
          </a:p>
        </p:txBody>
      </p:sp>
      <p:sp>
        <p:nvSpPr>
          <p:cNvPr id="28" name="Picture Placeholder 4"/>
          <p:cNvSpPr>
            <a:spLocks noGrp="1"/>
          </p:cNvSpPr>
          <p:nvPr>
            <p:ph type="pic" sz="quarter" idx="22"/>
          </p:nvPr>
        </p:nvSpPr>
        <p:spPr>
          <a:xfrm>
            <a:off x="4474368" y="2467960"/>
            <a:ext cx="3243263" cy="1964975"/>
          </a:xfrm>
          <a:solidFill>
            <a:schemeClr val="bg1">
              <a:lumMod val="95000"/>
            </a:schemeClr>
          </a:solidFill>
        </p:spPr>
        <p:txBody>
          <a:bodyPr/>
          <a:lstStyle/>
          <a:p>
            <a:endParaRPr lang="en-US" dirty="0"/>
          </a:p>
        </p:txBody>
      </p:sp>
      <p:sp>
        <p:nvSpPr>
          <p:cNvPr id="30" name="Picture Placeholder 4"/>
          <p:cNvSpPr>
            <a:spLocks noGrp="1"/>
          </p:cNvSpPr>
          <p:nvPr>
            <p:ph type="pic" sz="quarter" idx="23"/>
          </p:nvPr>
        </p:nvSpPr>
        <p:spPr>
          <a:xfrm>
            <a:off x="7881936" y="2467960"/>
            <a:ext cx="3243263" cy="1964975"/>
          </a:xfrm>
          <a:solidFill>
            <a:schemeClr val="bg1">
              <a:lumMod val="95000"/>
            </a:schemeClr>
          </a:solidFill>
        </p:spPr>
        <p:txBody>
          <a:bodyPr/>
          <a:lstStyle/>
          <a:p>
            <a:endParaRPr lang="en-US" dirty="0"/>
          </a:p>
        </p:txBody>
      </p:sp>
    </p:spTree>
    <p:extLst>
      <p:ext uri="{BB962C8B-B14F-4D97-AF65-F5344CB8AC3E}">
        <p14:creationId xmlns:p14="http://schemas.microsoft.com/office/powerpoint/2010/main" val="1087655874"/>
      </p:ext>
    </p:extLst>
  </p:cSld>
  <p:clrMapOvr>
    <a:masterClrMapping/>
  </p:clrMapOvr>
  <p:extLst mod="1">
    <p:ext uri="{DCECCB84-F9BA-43D5-87BE-67443E8EF086}">
      <p15:sldGuideLst xmlns:p15="http://schemas.microsoft.com/office/powerpoint/2012/main">
        <p15:guide id="1" orient="horz" pos="432">
          <p15:clr>
            <a:srgbClr val="FBAE40"/>
          </p15:clr>
        </p15:guide>
        <p15:guide id="2" pos="672">
          <p15:clr>
            <a:srgbClr val="FBAE40"/>
          </p15:clr>
        </p15:guide>
        <p15:guide id="3" pos="7008">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596900"/>
            <a:ext cx="4546209" cy="505969"/>
          </a:xfrm>
        </p:spPr>
        <p:txBody>
          <a:bodyPr lIns="0" rIns="0" anchor="ctr">
            <a:noAutofit/>
          </a:bodyPr>
          <a:lstStyle>
            <a:lvl1pPr algn="l">
              <a:defRPr sz="4000" b="0" i="0">
                <a:solidFill>
                  <a:schemeClr val="bg1">
                    <a:lumMod val="65000"/>
                  </a:schemeClr>
                </a:solidFill>
                <a:latin typeface="Arial Regular" charset="0"/>
                <a:ea typeface="Open Sans Light" panose="020B0306030504020204" pitchFamily="34" charset="0"/>
                <a:cs typeface="Open Sans Light" panose="020B0306030504020204" pitchFamily="34" charset="0"/>
              </a:defRPr>
            </a:lvl1pPr>
          </a:lstStyle>
          <a:p>
            <a:r>
              <a:rPr lang="en-US" dirty="0"/>
              <a:t>Write Your Title Here</a:t>
            </a:r>
            <a:endParaRPr lang="en-GB" dirty="0"/>
          </a:p>
        </p:txBody>
      </p:sp>
      <p:sp>
        <p:nvSpPr>
          <p:cNvPr id="3" name="Subtitle 2"/>
          <p:cNvSpPr>
            <a:spLocks noGrp="1"/>
          </p:cNvSpPr>
          <p:nvPr>
            <p:ph type="subTitle" idx="1"/>
          </p:nvPr>
        </p:nvSpPr>
        <p:spPr>
          <a:xfrm>
            <a:off x="1066800" y="1118305"/>
            <a:ext cx="4546209" cy="549048"/>
          </a:xfrm>
        </p:spPr>
        <p:txBody>
          <a:bodyPr lIns="0" rIns="0">
            <a:normAutofit/>
          </a:bodyPr>
          <a:lstStyle>
            <a:lvl1pPr marL="0" indent="0" algn="l">
              <a:buNone/>
              <a:defRPr sz="1300">
                <a:solidFill>
                  <a:schemeClr val="bg1">
                    <a:lumMod val="65000"/>
                  </a:schemeClr>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Text Placeholder 12"/>
          <p:cNvSpPr>
            <a:spLocks noGrp="1"/>
          </p:cNvSpPr>
          <p:nvPr>
            <p:ph type="body" sz="quarter" idx="11" hasCustomPrompt="1"/>
          </p:nvPr>
        </p:nvSpPr>
        <p:spPr>
          <a:xfrm>
            <a:off x="1066800" y="1861626"/>
            <a:ext cx="4546209" cy="516988"/>
          </a:xfrm>
        </p:spPr>
        <p:txBody>
          <a:bodyPr lIns="0" rIns="0">
            <a:normAutofit/>
          </a:bodyPr>
          <a:lstStyle>
            <a:lvl1pPr marL="0" indent="0">
              <a:buNone/>
              <a:defRPr sz="1600" b="0" i="0" baseline="0">
                <a:solidFill>
                  <a:schemeClr val="bg1">
                    <a:lumMod val="65000"/>
                  </a:schemeClr>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15" name="Text Placeholder 14"/>
          <p:cNvSpPr>
            <a:spLocks noGrp="1"/>
          </p:cNvSpPr>
          <p:nvPr>
            <p:ph type="body" sz="quarter" idx="12" hasCustomPrompt="1"/>
          </p:nvPr>
        </p:nvSpPr>
        <p:spPr>
          <a:xfrm>
            <a:off x="1066801" y="2230154"/>
            <a:ext cx="4546208" cy="1166352"/>
          </a:xfrm>
        </p:spPr>
        <p:txBody>
          <a:bodyPr lIns="0" rIns="0">
            <a:normAutofit/>
          </a:bodyPr>
          <a:lstStyle>
            <a:lvl1pPr marL="0" indent="0">
              <a:lnSpc>
                <a:spcPct val="100000"/>
              </a:lnSpc>
              <a:buNone/>
              <a:defRPr sz="1050" baseline="0">
                <a:solidFill>
                  <a:schemeClr val="bg1">
                    <a:lumMod val="65000"/>
                  </a:schemeClr>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ipsum</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20" name="Text Placeholder 12"/>
          <p:cNvSpPr>
            <a:spLocks noGrp="1"/>
          </p:cNvSpPr>
          <p:nvPr>
            <p:ph type="body" sz="quarter" idx="15" hasCustomPrompt="1"/>
          </p:nvPr>
        </p:nvSpPr>
        <p:spPr>
          <a:xfrm>
            <a:off x="1066800" y="4107766"/>
            <a:ext cx="4546209" cy="516988"/>
          </a:xfrm>
        </p:spPr>
        <p:txBody>
          <a:bodyPr lIns="0" rIns="0">
            <a:normAutofit/>
          </a:bodyPr>
          <a:lstStyle>
            <a:lvl1pPr marL="0" indent="0">
              <a:buNone/>
              <a:defRPr sz="1600" b="0" i="0" baseline="0">
                <a:solidFill>
                  <a:schemeClr val="bg1"/>
                </a:solidFill>
                <a:latin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Your Article Title Here</a:t>
            </a:r>
            <a:endParaRPr lang="en-GB" dirty="0"/>
          </a:p>
        </p:txBody>
      </p:sp>
      <p:sp>
        <p:nvSpPr>
          <p:cNvPr id="21" name="Text Placeholder 14"/>
          <p:cNvSpPr>
            <a:spLocks noGrp="1"/>
          </p:cNvSpPr>
          <p:nvPr>
            <p:ph type="body" sz="quarter" idx="16" hasCustomPrompt="1"/>
          </p:nvPr>
        </p:nvSpPr>
        <p:spPr>
          <a:xfrm>
            <a:off x="1066801" y="4476293"/>
            <a:ext cx="4546208" cy="1695907"/>
          </a:xfrm>
        </p:spPr>
        <p:txBody>
          <a:bodyPr lIns="0" rIns="0">
            <a:normAutofit/>
          </a:bodyPr>
          <a:lstStyle>
            <a:lvl1pPr marL="0" indent="0">
              <a:lnSpc>
                <a:spcPct val="100000"/>
              </a:lnSpc>
              <a:buNone/>
              <a:defRPr sz="1050" baseline="0">
                <a:solidFill>
                  <a:schemeClr val="bg1"/>
                </a:solidFill>
                <a:latin typeface="Source Sans Pro" panose="020B0503030403020204" pitchFamily="34" charset="0"/>
              </a:defRPr>
            </a:lvl1pPr>
            <a:lvl2pPr marL="457200" indent="0">
              <a:buNone/>
              <a:defRPr>
                <a:latin typeface="Source Sans Pro" panose="020B0503030403020204" pitchFamily="34" charset="0"/>
              </a:defRPr>
            </a:lvl2pPr>
            <a:lvl3pPr marL="914400" indent="0">
              <a:buNone/>
              <a:defRPr>
                <a:latin typeface="Source Sans Pro" panose="020B0503030403020204" pitchFamily="34" charset="0"/>
              </a:defRPr>
            </a:lvl3pPr>
            <a:lvl4pPr marL="1371600" indent="0">
              <a:buNone/>
              <a:defRPr>
                <a:latin typeface="Source Sans Pro" panose="020B0503030403020204" pitchFamily="34" charset="0"/>
              </a:defRPr>
            </a:lvl4pPr>
            <a:lvl5pPr marL="1828800" indent="0">
              <a:buNone/>
              <a:defRPr>
                <a:latin typeface="Source Sans Pro" panose="020B0503030403020204" pitchFamily="34"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endParaRPr lang="en-GB" dirty="0"/>
          </a:p>
        </p:txBody>
      </p:sp>
      <p:sp>
        <p:nvSpPr>
          <p:cNvPr id="16" name="Arc 15"/>
          <p:cNvSpPr/>
          <p:nvPr userDrawn="1"/>
        </p:nvSpPr>
        <p:spPr>
          <a:xfrm>
            <a:off x="5543764" y="2756011"/>
            <a:ext cx="1149160" cy="1149160"/>
          </a:xfrm>
          <a:prstGeom prst="arc">
            <a:avLst>
              <a:gd name="adj1" fmla="val 16200000"/>
              <a:gd name="adj2" fmla="val 3444629"/>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Picture Placeholder 4"/>
          <p:cNvSpPr>
            <a:spLocks noGrp="1"/>
          </p:cNvSpPr>
          <p:nvPr>
            <p:ph type="pic" sz="quarter" idx="17"/>
          </p:nvPr>
        </p:nvSpPr>
        <p:spPr>
          <a:xfrm>
            <a:off x="5613009" y="2857037"/>
            <a:ext cx="960120" cy="960120"/>
          </a:xfrm>
          <a:prstGeom prst="flowChartConnector">
            <a:avLst/>
          </a:prstGeom>
        </p:spPr>
        <p:txBody>
          <a:bodyPr>
            <a:normAutofit/>
          </a:bodyPr>
          <a:lstStyle>
            <a:lvl1pPr>
              <a:defRPr sz="1050"/>
            </a:lvl1pPr>
          </a:lstStyle>
          <a:p>
            <a:endParaRPr lang="en-US" dirty="0"/>
          </a:p>
        </p:txBody>
      </p:sp>
    </p:spTree>
    <p:extLst>
      <p:ext uri="{BB962C8B-B14F-4D97-AF65-F5344CB8AC3E}">
        <p14:creationId xmlns:p14="http://schemas.microsoft.com/office/powerpoint/2010/main" val="17222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6" grpId="0" animBg="1"/>
      <p:bldP spid="5" grpId="0"/>
    </p:bldLst>
  </p:timing>
  <p:extLst mod="1">
    <p:ext uri="{DCECCB84-F9BA-43D5-87BE-67443E8EF086}">
      <p15:sldGuideLst xmlns:p15="http://schemas.microsoft.com/office/powerpoint/2012/main">
        <p15:guide id="1" orient="horz" pos="432">
          <p15:clr>
            <a:srgbClr val="FBAE40"/>
          </p15:clr>
        </p15:guide>
        <p15:guide id="2" pos="672">
          <p15:clr>
            <a:srgbClr val="FBAE40"/>
          </p15:clr>
        </p15:guide>
        <p15:guide id="3" pos="7032">
          <p15:clr>
            <a:srgbClr val="FBAE40"/>
          </p15:clr>
        </p15:guide>
        <p15:guide id="4" orient="horz" pos="3888">
          <p15:clr>
            <a:srgbClr val="FBAE40"/>
          </p15:clr>
        </p15:guide>
        <p15:guide id="5" orient="horz" pos="1392">
          <p15:clr>
            <a:srgbClr val="FBAE40"/>
          </p15:clr>
        </p15:guide>
        <p15:guide id="6"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4FD24F-A8CD-4E70-A371-C011B5592845}" type="datetimeFigureOut">
              <a:rPr lang="en-GB" smtClean="0"/>
              <a:t>18/10/2018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C67CEA-C73E-4EA1-9E3F-137A40803CEA}" type="slidenum">
              <a:rPr lang="en-GB" smtClean="0"/>
              <a:t>‹#›</a:t>
            </a:fld>
            <a:endParaRPr lang="en-GB"/>
          </a:p>
        </p:txBody>
      </p:sp>
    </p:spTree>
    <p:extLst>
      <p:ext uri="{BB962C8B-B14F-4D97-AF65-F5344CB8AC3E}">
        <p14:creationId xmlns:p14="http://schemas.microsoft.com/office/powerpoint/2010/main" val="404262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a:t>Muutke pealkirja laadi</a:t>
            </a:r>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Muutke teksti laade</a:t>
            </a:r>
          </a:p>
        </p:txBody>
      </p:sp>
      <p:sp>
        <p:nvSpPr>
          <p:cNvPr id="4" name="Kuupäeva kohatäide 3"/>
          <p:cNvSpPr>
            <a:spLocks noGrp="1"/>
          </p:cNvSpPr>
          <p:nvPr>
            <p:ph type="dt" sz="half" idx="10"/>
          </p:nvPr>
        </p:nvSpPr>
        <p:spPr/>
        <p:txBody>
          <a:bodyPr/>
          <a:lstStyle/>
          <a:p>
            <a:fld id="{455024C5-BC6F-47F3-B43B-211921811FDD}" type="datetime1">
              <a:rPr lang="et-EE" smtClean="0"/>
              <a:t>18.10.2018</a:t>
            </a:fld>
            <a:endParaRPr lang="et-EE"/>
          </a:p>
        </p:txBody>
      </p:sp>
      <p:sp>
        <p:nvSpPr>
          <p:cNvPr id="5" name="Jaluse kohatäide 4"/>
          <p:cNvSpPr>
            <a:spLocks noGrp="1"/>
          </p:cNvSpPr>
          <p:nvPr>
            <p:ph type="ftr" sz="quarter" idx="11"/>
          </p:nvPr>
        </p:nvSpPr>
        <p:spPr/>
        <p:txBody>
          <a:bodyPr/>
          <a:lstStyle/>
          <a:p>
            <a:r>
              <a:rPr lang="et-EE"/>
              <a:t>Eesti Töötukassa</a:t>
            </a:r>
          </a:p>
        </p:txBody>
      </p:sp>
      <p:sp>
        <p:nvSpPr>
          <p:cNvPr id="6" name="Slaidinumbri kohatäide 5"/>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3262058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4FD24F-A8CD-4E70-A371-C011B5592845}" type="datetimeFigureOut">
              <a:rPr lang="en-GB" smtClean="0"/>
              <a:t>18/10/2018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C67CEA-C73E-4EA1-9E3F-137A40803CEA}" type="slidenum">
              <a:rPr lang="en-GB" smtClean="0"/>
              <a:t>‹#›</a:t>
            </a:fld>
            <a:endParaRPr lang="en-GB"/>
          </a:p>
        </p:txBody>
      </p:sp>
    </p:spTree>
    <p:extLst>
      <p:ext uri="{BB962C8B-B14F-4D97-AF65-F5344CB8AC3E}">
        <p14:creationId xmlns:p14="http://schemas.microsoft.com/office/powerpoint/2010/main" val="1417493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4FD24F-A8CD-4E70-A371-C011B5592845}" type="datetimeFigureOut">
              <a:rPr lang="en-GB" smtClean="0"/>
              <a:t>18/10/2018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C67CEA-C73E-4EA1-9E3F-137A40803CEA}" type="slidenum">
              <a:rPr lang="en-GB" smtClean="0"/>
              <a:t>‹#›</a:t>
            </a:fld>
            <a:endParaRPr lang="en-GB"/>
          </a:p>
        </p:txBody>
      </p:sp>
    </p:spTree>
    <p:extLst>
      <p:ext uri="{BB962C8B-B14F-4D97-AF65-F5344CB8AC3E}">
        <p14:creationId xmlns:p14="http://schemas.microsoft.com/office/powerpoint/2010/main" val="174735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4FD24F-A8CD-4E70-A371-C011B5592845}" type="datetimeFigureOut">
              <a:rPr lang="en-GB" smtClean="0"/>
              <a:t>18/10/2018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C67CEA-C73E-4EA1-9E3F-137A40803CEA}" type="slidenum">
              <a:rPr lang="en-GB" smtClean="0"/>
              <a:t>‹#›</a:t>
            </a:fld>
            <a:endParaRPr lang="en-GB"/>
          </a:p>
        </p:txBody>
      </p:sp>
    </p:spTree>
    <p:extLst>
      <p:ext uri="{BB962C8B-B14F-4D97-AF65-F5344CB8AC3E}">
        <p14:creationId xmlns:p14="http://schemas.microsoft.com/office/powerpoint/2010/main" val="2744456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4FD24F-A8CD-4E70-A371-C011B5592845}" type="datetimeFigureOut">
              <a:rPr lang="en-GB" smtClean="0"/>
              <a:t>18/10/2018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C67CEA-C73E-4EA1-9E3F-137A40803CEA}" type="slidenum">
              <a:rPr lang="en-GB" smtClean="0"/>
              <a:t>‹#›</a:t>
            </a:fld>
            <a:endParaRPr lang="en-GB"/>
          </a:p>
        </p:txBody>
      </p:sp>
    </p:spTree>
    <p:extLst>
      <p:ext uri="{BB962C8B-B14F-4D97-AF65-F5344CB8AC3E}">
        <p14:creationId xmlns:p14="http://schemas.microsoft.com/office/powerpoint/2010/main" val="1049265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FD24F-A8CD-4E70-A371-C011B5592845}" type="datetimeFigureOut">
              <a:rPr lang="en-GB" smtClean="0"/>
              <a:t>18/10/2018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C67CEA-C73E-4EA1-9E3F-137A40803CEA}" type="slidenum">
              <a:rPr lang="en-GB" smtClean="0"/>
              <a:t>‹#›</a:t>
            </a:fld>
            <a:endParaRPr lang="en-GB"/>
          </a:p>
        </p:txBody>
      </p:sp>
    </p:spTree>
    <p:extLst>
      <p:ext uri="{BB962C8B-B14F-4D97-AF65-F5344CB8AC3E}">
        <p14:creationId xmlns:p14="http://schemas.microsoft.com/office/powerpoint/2010/main" val="3738759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4FD24F-A8CD-4E70-A371-C011B5592845}" type="datetimeFigureOut">
              <a:rPr lang="en-GB" smtClean="0"/>
              <a:t>18/10/2018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C67CEA-C73E-4EA1-9E3F-137A40803CEA}" type="slidenum">
              <a:rPr lang="en-GB" smtClean="0"/>
              <a:t>‹#›</a:t>
            </a:fld>
            <a:endParaRPr lang="en-GB"/>
          </a:p>
        </p:txBody>
      </p:sp>
    </p:spTree>
    <p:extLst>
      <p:ext uri="{BB962C8B-B14F-4D97-AF65-F5344CB8AC3E}">
        <p14:creationId xmlns:p14="http://schemas.microsoft.com/office/powerpoint/2010/main" val="3093584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4FD24F-A8CD-4E70-A371-C011B5592845}" type="datetimeFigureOut">
              <a:rPr lang="en-GB" smtClean="0"/>
              <a:t>18/10/2018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C67CEA-C73E-4EA1-9E3F-137A40803CEA}" type="slidenum">
              <a:rPr lang="en-GB" smtClean="0"/>
              <a:t>‹#›</a:t>
            </a:fld>
            <a:endParaRPr lang="en-GB"/>
          </a:p>
        </p:txBody>
      </p:sp>
    </p:spTree>
    <p:extLst>
      <p:ext uri="{BB962C8B-B14F-4D97-AF65-F5344CB8AC3E}">
        <p14:creationId xmlns:p14="http://schemas.microsoft.com/office/powerpoint/2010/main" val="3809493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4FD24F-A8CD-4E70-A371-C011B5592845}" type="datetimeFigureOut">
              <a:rPr lang="en-GB" smtClean="0"/>
              <a:t>18/10/2018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C67CEA-C73E-4EA1-9E3F-137A40803CEA}" type="slidenum">
              <a:rPr lang="en-GB" smtClean="0"/>
              <a:t>‹#›</a:t>
            </a:fld>
            <a:endParaRPr lang="en-GB"/>
          </a:p>
        </p:txBody>
      </p:sp>
    </p:spTree>
    <p:extLst>
      <p:ext uri="{BB962C8B-B14F-4D97-AF65-F5344CB8AC3E}">
        <p14:creationId xmlns:p14="http://schemas.microsoft.com/office/powerpoint/2010/main" val="1491347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4FD24F-A8CD-4E70-A371-C011B5592845}" type="datetimeFigureOut">
              <a:rPr lang="en-GB" smtClean="0"/>
              <a:t>18/10/2018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C67CEA-C73E-4EA1-9E3F-137A40803CEA}" type="slidenum">
              <a:rPr lang="en-GB" smtClean="0"/>
              <a:t>‹#›</a:t>
            </a:fld>
            <a:endParaRPr lang="en-GB"/>
          </a:p>
        </p:txBody>
      </p:sp>
    </p:spTree>
    <p:extLst>
      <p:ext uri="{BB962C8B-B14F-4D97-AF65-F5344CB8AC3E}">
        <p14:creationId xmlns:p14="http://schemas.microsoft.com/office/powerpoint/2010/main" val="2938299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sz="half" idx="1"/>
          </p:nvPr>
        </p:nvSpPr>
        <p:spPr>
          <a:xfrm>
            <a:off x="838200" y="1825625"/>
            <a:ext cx="5181600" cy="435133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6172200" y="1825625"/>
            <a:ext cx="5181600" cy="435133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5" name="Kuupäeva kohatäide 4"/>
          <p:cNvSpPr>
            <a:spLocks noGrp="1"/>
          </p:cNvSpPr>
          <p:nvPr>
            <p:ph type="dt" sz="half" idx="10"/>
          </p:nvPr>
        </p:nvSpPr>
        <p:spPr/>
        <p:txBody>
          <a:bodyPr/>
          <a:lstStyle/>
          <a:p>
            <a:fld id="{277E4F70-0CC4-43AD-A16A-6F6BAB42B664}" type="datetime1">
              <a:rPr lang="et-EE" smtClean="0"/>
              <a:t>18.10.2018</a:t>
            </a:fld>
            <a:endParaRPr lang="et-EE"/>
          </a:p>
        </p:txBody>
      </p:sp>
      <p:sp>
        <p:nvSpPr>
          <p:cNvPr id="6" name="Jaluse kohatäide 5"/>
          <p:cNvSpPr>
            <a:spLocks noGrp="1"/>
          </p:cNvSpPr>
          <p:nvPr>
            <p:ph type="ftr" sz="quarter" idx="11"/>
          </p:nvPr>
        </p:nvSpPr>
        <p:spPr/>
        <p:txBody>
          <a:bodyPr/>
          <a:lstStyle/>
          <a:p>
            <a:r>
              <a:rPr lang="et-EE"/>
              <a:t>Eesti Töötukassa</a:t>
            </a:r>
          </a:p>
        </p:txBody>
      </p:sp>
      <p:sp>
        <p:nvSpPr>
          <p:cNvPr id="7" name="Slaidinumbri kohatäide 6"/>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293826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a:t>Muutke pealkirja laadi</a:t>
            </a:r>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4" name="Sisu kohatäide 3"/>
          <p:cNvSpPr>
            <a:spLocks noGrp="1"/>
          </p:cNvSpPr>
          <p:nvPr>
            <p:ph sz="half" idx="2"/>
          </p:nvPr>
        </p:nvSpPr>
        <p:spPr>
          <a:xfrm>
            <a:off x="839788" y="2505075"/>
            <a:ext cx="5157787" cy="368458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6" name="Sisu kohatäide 5"/>
          <p:cNvSpPr>
            <a:spLocks noGrp="1"/>
          </p:cNvSpPr>
          <p:nvPr>
            <p:ph sz="quarter" idx="4"/>
          </p:nvPr>
        </p:nvSpPr>
        <p:spPr>
          <a:xfrm>
            <a:off x="6172200" y="2505075"/>
            <a:ext cx="5183188" cy="368458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7" name="Kuupäeva kohatäide 6"/>
          <p:cNvSpPr>
            <a:spLocks noGrp="1"/>
          </p:cNvSpPr>
          <p:nvPr>
            <p:ph type="dt" sz="half" idx="10"/>
          </p:nvPr>
        </p:nvSpPr>
        <p:spPr/>
        <p:txBody>
          <a:bodyPr/>
          <a:lstStyle/>
          <a:p>
            <a:fld id="{BB4261B5-6139-4C70-8751-62E2342B2402}" type="datetime1">
              <a:rPr lang="et-EE" smtClean="0"/>
              <a:t>18.10.2018</a:t>
            </a:fld>
            <a:endParaRPr lang="et-EE"/>
          </a:p>
        </p:txBody>
      </p:sp>
      <p:sp>
        <p:nvSpPr>
          <p:cNvPr id="8" name="Jaluse kohatäide 7"/>
          <p:cNvSpPr>
            <a:spLocks noGrp="1"/>
          </p:cNvSpPr>
          <p:nvPr>
            <p:ph type="ftr" sz="quarter" idx="11"/>
          </p:nvPr>
        </p:nvSpPr>
        <p:spPr/>
        <p:txBody>
          <a:bodyPr/>
          <a:lstStyle/>
          <a:p>
            <a:r>
              <a:rPr lang="et-EE"/>
              <a:t>Eesti Töötukassa</a:t>
            </a:r>
          </a:p>
        </p:txBody>
      </p:sp>
      <p:sp>
        <p:nvSpPr>
          <p:cNvPr id="9" name="Slaidinumbri kohatäide 8"/>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374664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Kuupäeva kohatäide 2"/>
          <p:cNvSpPr>
            <a:spLocks noGrp="1"/>
          </p:cNvSpPr>
          <p:nvPr>
            <p:ph type="dt" sz="half" idx="10"/>
          </p:nvPr>
        </p:nvSpPr>
        <p:spPr/>
        <p:txBody>
          <a:bodyPr/>
          <a:lstStyle/>
          <a:p>
            <a:fld id="{5A1176AE-E87A-4466-A000-85BEB565F38C}" type="datetime1">
              <a:rPr lang="et-EE" smtClean="0"/>
              <a:t>18.10.2018</a:t>
            </a:fld>
            <a:endParaRPr lang="et-EE"/>
          </a:p>
        </p:txBody>
      </p:sp>
      <p:sp>
        <p:nvSpPr>
          <p:cNvPr id="4" name="Jaluse kohatäide 3"/>
          <p:cNvSpPr>
            <a:spLocks noGrp="1"/>
          </p:cNvSpPr>
          <p:nvPr>
            <p:ph type="ftr" sz="quarter" idx="11"/>
          </p:nvPr>
        </p:nvSpPr>
        <p:spPr/>
        <p:txBody>
          <a:bodyPr/>
          <a:lstStyle/>
          <a:p>
            <a:r>
              <a:rPr lang="et-EE"/>
              <a:t>Eesti Töötukassa</a:t>
            </a:r>
          </a:p>
        </p:txBody>
      </p:sp>
      <p:sp>
        <p:nvSpPr>
          <p:cNvPr id="5" name="Slaidinumbri kohatäide 4"/>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109084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8295F41C-D8DE-4F9D-A2B5-9541844784D7}" type="datetime1">
              <a:rPr lang="et-EE" smtClean="0"/>
              <a:t>18.10.2018</a:t>
            </a:fld>
            <a:endParaRPr lang="et-EE"/>
          </a:p>
        </p:txBody>
      </p:sp>
      <p:sp>
        <p:nvSpPr>
          <p:cNvPr id="3" name="Jaluse kohatäide 2"/>
          <p:cNvSpPr>
            <a:spLocks noGrp="1"/>
          </p:cNvSpPr>
          <p:nvPr>
            <p:ph type="ftr" sz="quarter" idx="11"/>
          </p:nvPr>
        </p:nvSpPr>
        <p:spPr/>
        <p:txBody>
          <a:bodyPr/>
          <a:lstStyle/>
          <a:p>
            <a:r>
              <a:rPr lang="et-EE"/>
              <a:t>Eesti Töötukassa</a:t>
            </a:r>
          </a:p>
        </p:txBody>
      </p:sp>
      <p:sp>
        <p:nvSpPr>
          <p:cNvPr id="4" name="Slaidinumbri kohatäide 3"/>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390927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Muutke teksti laade</a:t>
            </a:r>
          </a:p>
        </p:txBody>
      </p:sp>
      <p:sp>
        <p:nvSpPr>
          <p:cNvPr id="5" name="Kuupäeva kohatäide 4"/>
          <p:cNvSpPr>
            <a:spLocks noGrp="1"/>
          </p:cNvSpPr>
          <p:nvPr>
            <p:ph type="dt" sz="half" idx="10"/>
          </p:nvPr>
        </p:nvSpPr>
        <p:spPr/>
        <p:txBody>
          <a:bodyPr/>
          <a:lstStyle/>
          <a:p>
            <a:fld id="{0260D025-D60C-48AE-AC53-2031899158D9}" type="datetime1">
              <a:rPr lang="et-EE" smtClean="0"/>
              <a:t>18.10.2018</a:t>
            </a:fld>
            <a:endParaRPr lang="et-EE"/>
          </a:p>
        </p:txBody>
      </p:sp>
      <p:sp>
        <p:nvSpPr>
          <p:cNvPr id="6" name="Jaluse kohatäide 5"/>
          <p:cNvSpPr>
            <a:spLocks noGrp="1"/>
          </p:cNvSpPr>
          <p:nvPr>
            <p:ph type="ftr" sz="quarter" idx="11"/>
          </p:nvPr>
        </p:nvSpPr>
        <p:spPr/>
        <p:txBody>
          <a:bodyPr/>
          <a:lstStyle/>
          <a:p>
            <a:r>
              <a:rPr lang="et-EE"/>
              <a:t>Eesti Töötukassa</a:t>
            </a:r>
          </a:p>
        </p:txBody>
      </p:sp>
      <p:sp>
        <p:nvSpPr>
          <p:cNvPr id="7" name="Slaidinumbri kohatäide 6"/>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394002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Muutke teksti laade</a:t>
            </a:r>
          </a:p>
        </p:txBody>
      </p:sp>
      <p:sp>
        <p:nvSpPr>
          <p:cNvPr id="5" name="Kuupäeva kohatäide 4"/>
          <p:cNvSpPr>
            <a:spLocks noGrp="1"/>
          </p:cNvSpPr>
          <p:nvPr>
            <p:ph type="dt" sz="half" idx="10"/>
          </p:nvPr>
        </p:nvSpPr>
        <p:spPr/>
        <p:txBody>
          <a:bodyPr/>
          <a:lstStyle/>
          <a:p>
            <a:fld id="{8C364F43-6F1C-4164-8EB3-043BD0A8E408}" type="datetime1">
              <a:rPr lang="et-EE" smtClean="0"/>
              <a:t>18.10.2018</a:t>
            </a:fld>
            <a:endParaRPr lang="et-EE"/>
          </a:p>
        </p:txBody>
      </p:sp>
      <p:sp>
        <p:nvSpPr>
          <p:cNvPr id="6" name="Jaluse kohatäide 5"/>
          <p:cNvSpPr>
            <a:spLocks noGrp="1"/>
          </p:cNvSpPr>
          <p:nvPr>
            <p:ph type="ftr" sz="quarter" idx="11"/>
          </p:nvPr>
        </p:nvSpPr>
        <p:spPr/>
        <p:txBody>
          <a:bodyPr/>
          <a:lstStyle/>
          <a:p>
            <a:r>
              <a:rPr lang="et-EE"/>
              <a:t>Eesti Töötukassa</a:t>
            </a:r>
          </a:p>
        </p:txBody>
      </p:sp>
      <p:sp>
        <p:nvSpPr>
          <p:cNvPr id="7" name="Slaidinumbri kohatäide 6"/>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185462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Muutke pealkirja laadi</a:t>
            </a:r>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09394-6BF3-4C0E-9762-88203336651D}" type="datetime1">
              <a:rPr lang="et-EE" smtClean="0"/>
              <a:t>18.10.2018</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t-EE"/>
              <a:t>Eesti Töötukassa</a:t>
            </a:r>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9E03C-7072-4661-82A5-510DA5985D8C}" type="slidenum">
              <a:rPr lang="et-EE" smtClean="0"/>
              <a:t>‹#›</a:t>
            </a:fld>
            <a:endParaRPr lang="et-EE"/>
          </a:p>
        </p:txBody>
      </p:sp>
    </p:spTree>
    <p:extLst>
      <p:ext uri="{BB962C8B-B14F-4D97-AF65-F5344CB8AC3E}">
        <p14:creationId xmlns:p14="http://schemas.microsoft.com/office/powerpoint/2010/main" val="360230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FD24F-A8CD-4E70-A371-C011B5592845}" type="datetimeFigureOut">
              <a:rPr lang="en-GB" smtClean="0"/>
              <a:t>18/10/2018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67CEA-C73E-4EA1-9E3F-137A40803CEA}" type="slidenum">
              <a:rPr lang="en-GB" smtClean="0"/>
              <a:t>‹#›</a:t>
            </a:fld>
            <a:endParaRPr lang="en-GB"/>
          </a:p>
        </p:txBody>
      </p:sp>
    </p:spTree>
    <p:extLst>
      <p:ext uri="{BB962C8B-B14F-4D97-AF65-F5344CB8AC3E}">
        <p14:creationId xmlns:p14="http://schemas.microsoft.com/office/powerpoint/2010/main" val="861670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eki.teelahk@tootukassa.ee" TargetMode="Externa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hyperlink" Target="mailto:anneki.teelahk@tootukassa.e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chart" Target="../charts/chart1.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hart" Target="../charts/chart2.x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1CD38A5F-109B-4A50-8779-A5E91ACAC867}"/>
              </a:ext>
            </a:extLst>
          </p:cNvPr>
          <p:cNvSpPr>
            <a:spLocks noGrp="1"/>
          </p:cNvSpPr>
          <p:nvPr>
            <p:ph type="dt" sz="half" idx="10"/>
          </p:nvPr>
        </p:nvSpPr>
        <p:spPr/>
        <p:txBody>
          <a:bodyPr/>
          <a:lstStyle/>
          <a:p>
            <a:fld id="{8295F41C-D8DE-4F9D-A2B5-9541844784D7}" type="datetime1">
              <a:rPr lang="et-EE" smtClean="0"/>
              <a:t>18.10.2018</a:t>
            </a:fld>
            <a:endParaRPr lang="et-EE"/>
          </a:p>
        </p:txBody>
      </p:sp>
      <p:sp>
        <p:nvSpPr>
          <p:cNvPr id="3" name="Jaluse kohatäide 2">
            <a:extLst>
              <a:ext uri="{FF2B5EF4-FFF2-40B4-BE49-F238E27FC236}">
                <a16:creationId xmlns:a16="http://schemas.microsoft.com/office/drawing/2014/main" id="{87570AF2-1E27-4B87-B3DC-3720E85D717F}"/>
              </a:ext>
            </a:extLst>
          </p:cNvPr>
          <p:cNvSpPr>
            <a:spLocks noGrp="1"/>
          </p:cNvSpPr>
          <p:nvPr>
            <p:ph type="ftr" sz="quarter" idx="11"/>
          </p:nvPr>
        </p:nvSpPr>
        <p:spPr/>
        <p:txBody>
          <a:bodyPr/>
          <a:lstStyle/>
          <a:p>
            <a:r>
              <a:rPr lang="et-EE"/>
              <a:t>Eesti Töötukassa</a:t>
            </a:r>
          </a:p>
        </p:txBody>
      </p:sp>
      <p:sp>
        <p:nvSpPr>
          <p:cNvPr id="4" name="Slaidinumbri kohatäide 3">
            <a:extLst>
              <a:ext uri="{FF2B5EF4-FFF2-40B4-BE49-F238E27FC236}">
                <a16:creationId xmlns:a16="http://schemas.microsoft.com/office/drawing/2014/main" id="{ADE211A8-B90E-41FF-9384-07825C627FB7}"/>
              </a:ext>
            </a:extLst>
          </p:cNvPr>
          <p:cNvSpPr>
            <a:spLocks noGrp="1"/>
          </p:cNvSpPr>
          <p:nvPr>
            <p:ph type="sldNum" sz="quarter" idx="12"/>
          </p:nvPr>
        </p:nvSpPr>
        <p:spPr/>
        <p:txBody>
          <a:bodyPr/>
          <a:lstStyle/>
          <a:p>
            <a:fld id="{AA49E03C-7072-4661-82A5-510DA5985D8C}" type="slidenum">
              <a:rPr lang="et-EE" smtClean="0"/>
              <a:t>1</a:t>
            </a:fld>
            <a:endParaRPr lang="et-EE"/>
          </a:p>
        </p:txBody>
      </p:sp>
      <p:pic>
        <p:nvPicPr>
          <p:cNvPr id="5" name="Picture 1">
            <a:extLst>
              <a:ext uri="{FF2B5EF4-FFF2-40B4-BE49-F238E27FC236}">
                <a16:creationId xmlns:a16="http://schemas.microsoft.com/office/drawing/2014/main" id="{86795D07-9228-4140-B19E-62FB64A5E3C4}"/>
              </a:ext>
            </a:extLst>
          </p:cNvPr>
          <p:cNvPicPr>
            <a:picLocks noChangeAspect="1"/>
          </p:cNvPicPr>
          <p:nvPr/>
        </p:nvPicPr>
        <p:blipFill>
          <a:blip r:embed="rId2"/>
          <a:stretch>
            <a:fillRect/>
          </a:stretch>
        </p:blipFill>
        <p:spPr>
          <a:xfrm>
            <a:off x="1485136" y="1128712"/>
            <a:ext cx="9182100" cy="5410200"/>
          </a:xfrm>
          <a:prstGeom prst="rect">
            <a:avLst/>
          </a:prstGeom>
        </p:spPr>
      </p:pic>
      <p:sp>
        <p:nvSpPr>
          <p:cNvPr id="6" name="Ristkülik 5">
            <a:extLst>
              <a:ext uri="{FF2B5EF4-FFF2-40B4-BE49-F238E27FC236}">
                <a16:creationId xmlns:a16="http://schemas.microsoft.com/office/drawing/2014/main" id="{F6EE0D27-8139-4287-AB60-D0761CBAE00E}"/>
              </a:ext>
            </a:extLst>
          </p:cNvPr>
          <p:cNvSpPr/>
          <p:nvPr/>
        </p:nvSpPr>
        <p:spPr>
          <a:xfrm>
            <a:off x="3265714" y="3331028"/>
            <a:ext cx="7401522" cy="707886"/>
          </a:xfrm>
          <a:prstGeom prst="rect">
            <a:avLst/>
          </a:prstGeom>
        </p:spPr>
        <p:txBody>
          <a:bodyPr wrap="square">
            <a:spAutoFit/>
          </a:bodyPr>
          <a:lstStyle/>
          <a:p>
            <a:r>
              <a:rPr lang="et-EE" sz="4000" b="1" dirty="0"/>
              <a:t>Ida-Virumaa tööturg ja tööhõive</a:t>
            </a:r>
            <a:endParaRPr lang="et-EE" sz="4000" dirty="0"/>
          </a:p>
        </p:txBody>
      </p:sp>
      <p:sp>
        <p:nvSpPr>
          <p:cNvPr id="7" name="Alapealkiri 2">
            <a:extLst>
              <a:ext uri="{FF2B5EF4-FFF2-40B4-BE49-F238E27FC236}">
                <a16:creationId xmlns:a16="http://schemas.microsoft.com/office/drawing/2014/main" id="{9CB38EB2-381C-4A55-BF2D-3E3E7C10B7FA}"/>
              </a:ext>
            </a:extLst>
          </p:cNvPr>
          <p:cNvSpPr txBox="1">
            <a:spLocks/>
          </p:cNvSpPr>
          <p:nvPr/>
        </p:nvSpPr>
        <p:spPr>
          <a:xfrm>
            <a:off x="2808514" y="4201887"/>
            <a:ext cx="8545286" cy="22835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t-EE" b="1" dirty="0" err="1">
                <a:latin typeface="Franklin Gothic Book" panose="020B0503020102020204" pitchFamily="34" charset="0"/>
              </a:rPr>
              <a:t>Anneki</a:t>
            </a:r>
            <a:r>
              <a:rPr lang="et-EE" b="1" dirty="0">
                <a:latin typeface="Franklin Gothic Book" panose="020B0503020102020204" pitchFamily="34" charset="0"/>
              </a:rPr>
              <a:t> Teelahk </a:t>
            </a:r>
          </a:p>
          <a:p>
            <a:pPr marL="0" indent="0" algn="r">
              <a:buNone/>
            </a:pPr>
            <a:r>
              <a:rPr lang="et-EE" b="1" dirty="0">
                <a:latin typeface="Franklin Gothic Book" panose="020B0503020102020204" pitchFamily="34" charset="0"/>
              </a:rPr>
              <a:t>Eesti Töötukassa Ida-Virumaa osakonna juhataja</a:t>
            </a:r>
          </a:p>
          <a:p>
            <a:pPr marL="0" indent="0" algn="r">
              <a:buNone/>
            </a:pPr>
            <a:r>
              <a:rPr lang="et-EE" sz="2400" b="1" dirty="0">
                <a:latin typeface="Franklin Gothic Book" panose="020B0503020102020204" pitchFamily="34" charset="0"/>
              </a:rPr>
              <a:t>23.10.2018</a:t>
            </a:r>
          </a:p>
          <a:p>
            <a:pPr marL="0" indent="0" algn="r">
              <a:buNone/>
            </a:pPr>
            <a:r>
              <a:rPr lang="et-EE" sz="2400" b="1" dirty="0">
                <a:latin typeface="Franklin Gothic Book" panose="020B0503020102020204" pitchFamily="34" charset="0"/>
                <a:hlinkClick r:id="rId3"/>
              </a:rPr>
              <a:t>anneki.teelahk@tootukassa.ee</a:t>
            </a:r>
            <a:endParaRPr lang="et-EE" sz="2400" b="1" dirty="0">
              <a:latin typeface="Franklin Gothic Book" panose="020B0503020102020204" pitchFamily="34" charset="0"/>
            </a:endParaRPr>
          </a:p>
          <a:p>
            <a:pPr marL="0" indent="0" algn="r">
              <a:buNone/>
            </a:pPr>
            <a:endParaRPr lang="et-EE" sz="2400" b="1" dirty="0">
              <a:latin typeface="Franklin Gothic Book" panose="020B0503020102020204" pitchFamily="34" charset="0"/>
            </a:endParaRPr>
          </a:p>
        </p:txBody>
      </p:sp>
    </p:spTree>
    <p:extLst>
      <p:ext uri="{BB962C8B-B14F-4D97-AF65-F5344CB8AC3E}">
        <p14:creationId xmlns:p14="http://schemas.microsoft.com/office/powerpoint/2010/main" val="820564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55599"/>
            <a:ext cx="3932237" cy="2772228"/>
          </a:xfrm>
        </p:spPr>
        <p:txBody>
          <a:bodyPr>
            <a:normAutofit/>
          </a:bodyPr>
          <a:lstStyle/>
          <a:p>
            <a:r>
              <a:rPr lang="et-EE" b="1" dirty="0">
                <a:solidFill>
                  <a:schemeClr val="accent2"/>
                </a:solidFill>
                <a:latin typeface="Arial" panose="020B0604020202020204" pitchFamily="34" charset="0"/>
                <a:cs typeface="Arial" panose="020B0604020202020204" pitchFamily="34" charset="0"/>
              </a:rPr>
              <a:t>Ida-Virumaa tööturu tööturu probleemid </a:t>
            </a:r>
          </a:p>
        </p:txBody>
      </p:sp>
      <p:pic>
        <p:nvPicPr>
          <p:cNvPr id="8" name="Pildi kohatäide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6590" r="6590"/>
          <a:stretch>
            <a:fillRect/>
          </a:stretch>
        </p:blipFill>
        <p:spPr/>
      </p:pic>
      <p:sp>
        <p:nvSpPr>
          <p:cNvPr id="4" name="Teksti kohatäide 3"/>
          <p:cNvSpPr>
            <a:spLocks noGrp="1"/>
          </p:cNvSpPr>
          <p:nvPr>
            <p:ph type="body" sz="half" idx="2"/>
          </p:nvPr>
        </p:nvSpPr>
        <p:spPr/>
        <p:txBody>
          <a:bodyPr>
            <a:normAutofit/>
          </a:bodyPr>
          <a:lstStyle/>
          <a:p>
            <a:pPr marL="228600" lvl="0" indent="-228600">
              <a:buFont typeface="Arial" panose="020B0604020202020204" pitchFamily="34" charset="0"/>
              <a:buChar char="•"/>
            </a:pPr>
            <a:endParaRPr lang="et-EE" sz="2800" dirty="0">
              <a:solidFill>
                <a:prstClr val="black"/>
              </a:solidFill>
            </a:endParaRPr>
          </a:p>
          <a:p>
            <a:pPr marL="228600" lvl="0" indent="-228600">
              <a:buFont typeface="Arial" panose="020B0604020202020204" pitchFamily="34" charset="0"/>
              <a:buChar char="•"/>
            </a:pPr>
            <a:r>
              <a:rPr lang="et-EE" sz="2800" b="1" dirty="0">
                <a:solidFill>
                  <a:prstClr val="black"/>
                </a:solidFill>
              </a:rPr>
              <a:t>Vähene eesti keele oskus</a:t>
            </a:r>
          </a:p>
          <a:p>
            <a:pPr marL="228600" lvl="0" indent="-228600">
              <a:buFont typeface="Arial" panose="020B0604020202020204" pitchFamily="34" charset="0"/>
              <a:buChar char="•"/>
            </a:pPr>
            <a:r>
              <a:rPr lang="et-EE" sz="2800" b="1" dirty="0">
                <a:solidFill>
                  <a:prstClr val="black"/>
                </a:solidFill>
              </a:rPr>
              <a:t>Vananenud haridus</a:t>
            </a:r>
          </a:p>
          <a:p>
            <a:pPr marL="228600" lvl="0" indent="-228600">
              <a:buFont typeface="Arial" panose="020B0604020202020204" pitchFamily="34" charset="0"/>
              <a:buChar char="•"/>
            </a:pPr>
            <a:r>
              <a:rPr lang="et-EE" sz="2800" b="1" dirty="0">
                <a:solidFill>
                  <a:prstClr val="black"/>
                </a:solidFill>
              </a:rPr>
              <a:t>Ebapiisavad oskused</a:t>
            </a:r>
          </a:p>
          <a:p>
            <a:pPr marL="228600" lvl="0" indent="-228600">
              <a:buFont typeface="Arial" panose="020B0604020202020204" pitchFamily="34" charset="0"/>
              <a:buChar char="•"/>
            </a:pPr>
            <a:r>
              <a:rPr lang="et-EE" sz="2800" b="1" dirty="0">
                <a:solidFill>
                  <a:prstClr val="black"/>
                </a:solidFill>
              </a:rPr>
              <a:t>Vähene mobiilsus</a:t>
            </a:r>
          </a:p>
          <a:p>
            <a:pPr marL="228600" lvl="0" indent="-228600">
              <a:buFont typeface="Arial" panose="020B0604020202020204" pitchFamily="34" charset="0"/>
              <a:buChar char="•"/>
            </a:pPr>
            <a:r>
              <a:rPr lang="et-EE" sz="2800" b="1" dirty="0">
                <a:solidFill>
                  <a:prstClr val="black"/>
                </a:solidFill>
              </a:rPr>
              <a:t>Pikaajaline töötus</a:t>
            </a:r>
          </a:p>
          <a:p>
            <a:endParaRPr lang="et-EE" dirty="0"/>
          </a:p>
        </p:txBody>
      </p:sp>
      <p:sp>
        <p:nvSpPr>
          <p:cNvPr id="5" name="Kuupäeva kohatäide 4"/>
          <p:cNvSpPr>
            <a:spLocks noGrp="1"/>
          </p:cNvSpPr>
          <p:nvPr>
            <p:ph type="dt" sz="half" idx="10"/>
          </p:nvPr>
        </p:nvSpPr>
        <p:spPr/>
        <p:txBody>
          <a:bodyPr/>
          <a:lstStyle/>
          <a:p>
            <a:fld id="{8C364F43-6F1C-4164-8EB3-043BD0A8E408}" type="datetime1">
              <a:rPr lang="et-EE" smtClean="0"/>
              <a:t>18.10.2018</a:t>
            </a:fld>
            <a:endParaRPr lang="et-EE"/>
          </a:p>
        </p:txBody>
      </p:sp>
      <p:sp>
        <p:nvSpPr>
          <p:cNvPr id="6" name="Jaluse kohatäide 5"/>
          <p:cNvSpPr>
            <a:spLocks noGrp="1"/>
          </p:cNvSpPr>
          <p:nvPr>
            <p:ph type="ftr" sz="quarter" idx="11"/>
          </p:nvPr>
        </p:nvSpPr>
        <p:spPr/>
        <p:txBody>
          <a:bodyPr/>
          <a:lstStyle/>
          <a:p>
            <a:r>
              <a:rPr lang="et-EE" dirty="0"/>
              <a:t>Eesti Töötukassa</a:t>
            </a:r>
          </a:p>
        </p:txBody>
      </p:sp>
      <p:sp>
        <p:nvSpPr>
          <p:cNvPr id="7" name="Slaidinumbri kohatäide 6"/>
          <p:cNvSpPr>
            <a:spLocks noGrp="1"/>
          </p:cNvSpPr>
          <p:nvPr>
            <p:ph type="sldNum" sz="quarter" idx="12"/>
          </p:nvPr>
        </p:nvSpPr>
        <p:spPr/>
        <p:txBody>
          <a:bodyPr/>
          <a:lstStyle/>
          <a:p>
            <a:fld id="{AA49E03C-7072-4661-82A5-510DA5985D8C}" type="slidenum">
              <a:rPr lang="et-EE" smtClean="0"/>
              <a:t>10</a:t>
            </a:fld>
            <a:endParaRPr lang="et-EE"/>
          </a:p>
        </p:txBody>
      </p:sp>
    </p:spTree>
    <p:extLst>
      <p:ext uri="{BB962C8B-B14F-4D97-AF65-F5344CB8AC3E}">
        <p14:creationId xmlns:p14="http://schemas.microsoft.com/office/powerpoint/2010/main" val="1312296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pPr algn="ctr"/>
            <a:r>
              <a:rPr lang="et-EE" sz="3200" b="1" dirty="0">
                <a:solidFill>
                  <a:srgbClr val="FF6600"/>
                </a:solidFill>
                <a:latin typeface="Arial" panose="020B0604020202020204" pitchFamily="34" charset="0"/>
                <a:cs typeface="Arial" panose="020B0604020202020204" pitchFamily="34" charset="0"/>
              </a:rPr>
              <a:t>Tööjõuvajadus ja eesti keel 11.10.2018 seisuga</a:t>
            </a:r>
          </a:p>
        </p:txBody>
      </p:sp>
      <p:sp>
        <p:nvSpPr>
          <p:cNvPr id="3" name="Sisu kohatäide 2"/>
          <p:cNvSpPr>
            <a:spLocks noGrp="1"/>
          </p:cNvSpPr>
          <p:nvPr>
            <p:ph idx="1"/>
          </p:nvPr>
        </p:nvSpPr>
        <p:spPr>
          <a:xfrm>
            <a:off x="838200" y="1956329"/>
            <a:ext cx="10515600" cy="4351338"/>
          </a:xfrm>
        </p:spPr>
        <p:txBody>
          <a:bodyPr/>
          <a:lstStyle/>
          <a:p>
            <a:endParaRPr lang="et-EE" dirty="0"/>
          </a:p>
          <a:p>
            <a:r>
              <a:rPr lang="et-EE" b="1" dirty="0"/>
              <a:t>Töötukassa poolt vahendatavaid töökohti Ida- Virumaal 957</a:t>
            </a:r>
          </a:p>
          <a:p>
            <a:r>
              <a:rPr lang="et-EE" b="1" dirty="0"/>
              <a:t>Neist eesti keele oskust ei vajata 644 töökohal ( 67%)</a:t>
            </a:r>
          </a:p>
          <a:p>
            <a:pPr marL="0" indent="0">
              <a:buNone/>
            </a:pPr>
            <a:endParaRPr lang="et-EE" b="1" dirty="0"/>
          </a:p>
        </p:txBody>
      </p:sp>
      <p:sp>
        <p:nvSpPr>
          <p:cNvPr id="4" name="Kuupäeva kohatäide 3"/>
          <p:cNvSpPr>
            <a:spLocks noGrp="1"/>
          </p:cNvSpPr>
          <p:nvPr>
            <p:ph type="dt" sz="half" idx="10"/>
          </p:nvPr>
        </p:nvSpPr>
        <p:spPr/>
        <p:txBody>
          <a:bodyPr/>
          <a:lstStyle/>
          <a:p>
            <a:fld id="{22E12EA6-3D29-43B5-AF27-5A06889D5148}" type="datetime1">
              <a:rPr lang="et-EE" smtClean="0"/>
              <a:t>18.10.2018</a:t>
            </a:fld>
            <a:endParaRPr lang="et-EE"/>
          </a:p>
        </p:txBody>
      </p:sp>
      <p:sp>
        <p:nvSpPr>
          <p:cNvPr id="5" name="Jaluse kohatäide 4"/>
          <p:cNvSpPr>
            <a:spLocks noGrp="1"/>
          </p:cNvSpPr>
          <p:nvPr>
            <p:ph type="ftr" sz="quarter" idx="11"/>
          </p:nvPr>
        </p:nvSpPr>
        <p:spPr/>
        <p:txBody>
          <a:bodyPr/>
          <a:lstStyle/>
          <a:p>
            <a:r>
              <a:rPr lang="et-EE"/>
              <a:t>Eesti Töötukassa</a:t>
            </a:r>
          </a:p>
        </p:txBody>
      </p:sp>
      <p:sp>
        <p:nvSpPr>
          <p:cNvPr id="6" name="Slaidinumbri kohatäide 5"/>
          <p:cNvSpPr>
            <a:spLocks noGrp="1"/>
          </p:cNvSpPr>
          <p:nvPr>
            <p:ph type="sldNum" sz="quarter" idx="12"/>
          </p:nvPr>
        </p:nvSpPr>
        <p:spPr/>
        <p:txBody>
          <a:bodyPr/>
          <a:lstStyle/>
          <a:p>
            <a:fld id="{AA49E03C-7072-4661-82A5-510DA5985D8C}" type="slidenum">
              <a:rPr lang="et-EE" smtClean="0"/>
              <a:t>11</a:t>
            </a:fld>
            <a:endParaRPr lang="et-EE"/>
          </a:p>
        </p:txBody>
      </p:sp>
    </p:spTree>
    <p:extLst>
      <p:ext uri="{BB962C8B-B14F-4D97-AF65-F5344CB8AC3E}">
        <p14:creationId xmlns:p14="http://schemas.microsoft.com/office/powerpoint/2010/main" val="252543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2C5BA27-2F90-4F24-922F-6E79924B0D99}"/>
              </a:ext>
            </a:extLst>
          </p:cNvPr>
          <p:cNvSpPr>
            <a:spLocks noGrp="1"/>
          </p:cNvSpPr>
          <p:nvPr>
            <p:ph type="title"/>
          </p:nvPr>
        </p:nvSpPr>
        <p:spPr/>
        <p:txBody>
          <a:bodyPr/>
          <a:lstStyle/>
          <a:p>
            <a:r>
              <a:rPr lang="et-EE" b="1" dirty="0">
                <a:solidFill>
                  <a:srgbClr val="FF6600"/>
                </a:solidFill>
              </a:rPr>
              <a:t>Tööpakkumised ilma keelenõudeta 644</a:t>
            </a:r>
          </a:p>
        </p:txBody>
      </p:sp>
      <p:sp>
        <p:nvSpPr>
          <p:cNvPr id="4" name="Kuupäeva kohatäide 3">
            <a:extLst>
              <a:ext uri="{FF2B5EF4-FFF2-40B4-BE49-F238E27FC236}">
                <a16:creationId xmlns:a16="http://schemas.microsoft.com/office/drawing/2014/main" id="{7C27D082-7E52-4BC6-A31C-ED6B017F185D}"/>
              </a:ext>
            </a:extLst>
          </p:cNvPr>
          <p:cNvSpPr>
            <a:spLocks noGrp="1"/>
          </p:cNvSpPr>
          <p:nvPr>
            <p:ph type="dt" sz="half" idx="10"/>
          </p:nvPr>
        </p:nvSpPr>
        <p:spPr/>
        <p:txBody>
          <a:bodyPr/>
          <a:lstStyle/>
          <a:p>
            <a:fld id="{22E12EA6-3D29-43B5-AF27-5A06889D5148}" type="datetime1">
              <a:rPr lang="et-EE" smtClean="0"/>
              <a:t>18.10.2018</a:t>
            </a:fld>
            <a:endParaRPr lang="et-EE"/>
          </a:p>
        </p:txBody>
      </p:sp>
      <p:sp>
        <p:nvSpPr>
          <p:cNvPr id="5" name="Jaluse kohatäide 4">
            <a:extLst>
              <a:ext uri="{FF2B5EF4-FFF2-40B4-BE49-F238E27FC236}">
                <a16:creationId xmlns:a16="http://schemas.microsoft.com/office/drawing/2014/main" id="{E4EE79A4-1C62-4B72-AE6F-62281664BABA}"/>
              </a:ext>
            </a:extLst>
          </p:cNvPr>
          <p:cNvSpPr>
            <a:spLocks noGrp="1"/>
          </p:cNvSpPr>
          <p:nvPr>
            <p:ph type="ftr" sz="quarter" idx="11"/>
          </p:nvPr>
        </p:nvSpPr>
        <p:spPr/>
        <p:txBody>
          <a:bodyPr/>
          <a:lstStyle/>
          <a:p>
            <a:r>
              <a:rPr lang="et-EE"/>
              <a:t>Eesti Töötukassa</a:t>
            </a:r>
          </a:p>
        </p:txBody>
      </p:sp>
      <p:sp>
        <p:nvSpPr>
          <p:cNvPr id="6" name="Slaidinumbri kohatäide 5">
            <a:extLst>
              <a:ext uri="{FF2B5EF4-FFF2-40B4-BE49-F238E27FC236}">
                <a16:creationId xmlns:a16="http://schemas.microsoft.com/office/drawing/2014/main" id="{567943DC-5DA9-4C0B-9744-B6191F619F99}"/>
              </a:ext>
            </a:extLst>
          </p:cNvPr>
          <p:cNvSpPr>
            <a:spLocks noGrp="1"/>
          </p:cNvSpPr>
          <p:nvPr>
            <p:ph type="sldNum" sz="quarter" idx="12"/>
          </p:nvPr>
        </p:nvSpPr>
        <p:spPr/>
        <p:txBody>
          <a:bodyPr/>
          <a:lstStyle/>
          <a:p>
            <a:fld id="{AA49E03C-7072-4661-82A5-510DA5985D8C}" type="slidenum">
              <a:rPr lang="et-EE" smtClean="0"/>
              <a:t>12</a:t>
            </a:fld>
            <a:endParaRPr lang="et-EE"/>
          </a:p>
        </p:txBody>
      </p:sp>
      <p:pic>
        <p:nvPicPr>
          <p:cNvPr id="9" name="Sisu kohatäide 8">
            <a:extLst>
              <a:ext uri="{FF2B5EF4-FFF2-40B4-BE49-F238E27FC236}">
                <a16:creationId xmlns:a16="http://schemas.microsoft.com/office/drawing/2014/main" id="{6A3D4C8F-2EFC-40A5-B6D3-A02444D53D03}"/>
              </a:ext>
            </a:extLst>
          </p:cNvPr>
          <p:cNvPicPr>
            <a:picLocks noGrp="1" noChangeAspect="1"/>
          </p:cNvPicPr>
          <p:nvPr>
            <p:ph idx="1"/>
          </p:nvPr>
        </p:nvPicPr>
        <p:blipFill>
          <a:blip r:embed="rId2"/>
          <a:stretch>
            <a:fillRect/>
          </a:stretch>
        </p:blipFill>
        <p:spPr>
          <a:xfrm>
            <a:off x="838200" y="1690688"/>
            <a:ext cx="10515600" cy="4321492"/>
          </a:xfrm>
          <a:prstGeom prst="rect">
            <a:avLst/>
          </a:prstGeom>
        </p:spPr>
      </p:pic>
    </p:spTree>
    <p:extLst>
      <p:ext uri="{BB962C8B-B14F-4D97-AF65-F5344CB8AC3E}">
        <p14:creationId xmlns:p14="http://schemas.microsoft.com/office/powerpoint/2010/main" val="63469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69B3CE4-6083-4ECE-9C96-2FB02C6D815B}"/>
              </a:ext>
            </a:extLst>
          </p:cNvPr>
          <p:cNvSpPr>
            <a:spLocks noGrp="1"/>
          </p:cNvSpPr>
          <p:nvPr>
            <p:ph type="title"/>
          </p:nvPr>
        </p:nvSpPr>
        <p:spPr/>
        <p:txBody>
          <a:bodyPr/>
          <a:lstStyle/>
          <a:p>
            <a:r>
              <a:rPr lang="et-EE" b="1" dirty="0">
                <a:solidFill>
                  <a:srgbClr val="FF6600"/>
                </a:solidFill>
              </a:rPr>
              <a:t>Tööpakkumised, kus on vajalik eesti keele oskus 313</a:t>
            </a:r>
          </a:p>
        </p:txBody>
      </p:sp>
      <p:graphicFrame>
        <p:nvGraphicFramePr>
          <p:cNvPr id="8" name="Sisu kohatäide 7">
            <a:extLst>
              <a:ext uri="{FF2B5EF4-FFF2-40B4-BE49-F238E27FC236}">
                <a16:creationId xmlns:a16="http://schemas.microsoft.com/office/drawing/2014/main" id="{11D5D4FE-A6CA-45E8-B449-CB57EAF4CDE0}"/>
              </a:ext>
            </a:extLst>
          </p:cNvPr>
          <p:cNvGraphicFramePr>
            <a:graphicFrameLocks noGrp="1"/>
          </p:cNvGraphicFramePr>
          <p:nvPr>
            <p:ph idx="1"/>
            <p:extLst/>
          </p:nvPr>
        </p:nvGraphicFramePr>
        <p:xfrm>
          <a:off x="984738" y="1863969"/>
          <a:ext cx="9566031" cy="4632960"/>
        </p:xfrm>
        <a:graphic>
          <a:graphicData uri="http://schemas.openxmlformats.org/drawingml/2006/table">
            <a:tbl>
              <a:tblPr firstRow="1" firstCol="1" bandRow="1"/>
              <a:tblGrid>
                <a:gridCol w="7770081">
                  <a:extLst>
                    <a:ext uri="{9D8B030D-6E8A-4147-A177-3AD203B41FA5}">
                      <a16:colId xmlns:a16="http://schemas.microsoft.com/office/drawing/2014/main" val="3564251651"/>
                    </a:ext>
                  </a:extLst>
                </a:gridCol>
                <a:gridCol w="1795950">
                  <a:extLst>
                    <a:ext uri="{9D8B030D-6E8A-4147-A177-3AD203B41FA5}">
                      <a16:colId xmlns:a16="http://schemas.microsoft.com/office/drawing/2014/main" val="2470369297"/>
                    </a:ext>
                  </a:extLst>
                </a:gridCol>
              </a:tblGrid>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Transport, logistika, mehaanika</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119</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3658373518"/>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Iluteenused</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222232376"/>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Turundus, reklaam, müük</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3115882754"/>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Tervishoid, sotsiaaltöö</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2263832051"/>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Klienditeenindus</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73074888"/>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Toitlustus, majutus</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2889882788"/>
                  </a:ext>
                </a:extLst>
              </a:tr>
              <a:tr h="236441">
                <a:tc>
                  <a:txBody>
                    <a:bodyPr/>
                    <a:lstStyle/>
                    <a:p>
                      <a:pPr>
                        <a:spcAft>
                          <a:spcPts val="0"/>
                        </a:spcAft>
                      </a:pPr>
                      <a:r>
                        <a:rPr lang="et-E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Haridus, teadus</a:t>
                      </a:r>
                      <a:endParaRPr lang="et-EE" sz="16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3114069167"/>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Ehitus</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3522802243"/>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Korrakaitse</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1533276983"/>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Puhastusteenindus</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3331304084"/>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Kultuur, vaba aeg</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488601284"/>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Lihttöö</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4206636849"/>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Finants- ja õigus</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3939503208"/>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IT, telekommunikatsioon, elektroonika</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3691510895"/>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Riigi- ja avalik haldus</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2223444789"/>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Tööstus, tootmine</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1670625227"/>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Assisteerimine, administeerimine</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1840485241"/>
                  </a:ext>
                </a:extLst>
              </a:tr>
              <a:tr h="236441">
                <a:tc>
                  <a:txBody>
                    <a:bodyPr/>
                    <a:lstStyle/>
                    <a:p>
                      <a:pP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Juhtimine</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t-EE" sz="16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1024979866"/>
                  </a:ext>
                </a:extLst>
              </a:tr>
              <a:tr h="236441">
                <a:tc>
                  <a:txBody>
                    <a:bodyPr/>
                    <a:lstStyle/>
                    <a:p>
                      <a:pPr>
                        <a:spcAft>
                          <a:spcPts val="0"/>
                        </a:spcAft>
                      </a:pPr>
                      <a:r>
                        <a:rPr lang="et-E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Meedia, loomemajandus, tõlkimine</a:t>
                      </a:r>
                      <a:endParaRPr lang="et-EE" sz="16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tc>
                  <a:txBody>
                    <a:bodyPr/>
                    <a:lstStyle/>
                    <a:p>
                      <a:pPr algn="r">
                        <a:spcAft>
                          <a:spcPts val="0"/>
                        </a:spcAft>
                      </a:pPr>
                      <a:r>
                        <a:rPr lang="et-E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t-EE" sz="16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3275411475"/>
                  </a:ext>
                </a:extLst>
              </a:tr>
            </a:tbl>
          </a:graphicData>
        </a:graphic>
      </p:graphicFrame>
      <p:sp>
        <p:nvSpPr>
          <p:cNvPr id="4" name="Kuupäeva kohatäide 3">
            <a:extLst>
              <a:ext uri="{FF2B5EF4-FFF2-40B4-BE49-F238E27FC236}">
                <a16:creationId xmlns:a16="http://schemas.microsoft.com/office/drawing/2014/main" id="{5B5214E5-F018-42CC-866E-ED3814A3EE95}"/>
              </a:ext>
            </a:extLst>
          </p:cNvPr>
          <p:cNvSpPr>
            <a:spLocks noGrp="1"/>
          </p:cNvSpPr>
          <p:nvPr>
            <p:ph type="dt" sz="half" idx="10"/>
          </p:nvPr>
        </p:nvSpPr>
        <p:spPr/>
        <p:txBody>
          <a:bodyPr/>
          <a:lstStyle/>
          <a:p>
            <a:fld id="{22E12EA6-3D29-43B5-AF27-5A06889D5148}" type="datetime1">
              <a:rPr lang="et-EE" smtClean="0"/>
              <a:t>18.10.2018</a:t>
            </a:fld>
            <a:endParaRPr lang="et-EE"/>
          </a:p>
        </p:txBody>
      </p:sp>
      <p:sp>
        <p:nvSpPr>
          <p:cNvPr id="5" name="Jaluse kohatäide 4">
            <a:extLst>
              <a:ext uri="{FF2B5EF4-FFF2-40B4-BE49-F238E27FC236}">
                <a16:creationId xmlns:a16="http://schemas.microsoft.com/office/drawing/2014/main" id="{5C641E8F-757C-4D42-ACED-73AFC690E2AD}"/>
              </a:ext>
            </a:extLst>
          </p:cNvPr>
          <p:cNvSpPr>
            <a:spLocks noGrp="1"/>
          </p:cNvSpPr>
          <p:nvPr>
            <p:ph type="ftr" sz="quarter" idx="11"/>
          </p:nvPr>
        </p:nvSpPr>
        <p:spPr/>
        <p:txBody>
          <a:bodyPr/>
          <a:lstStyle/>
          <a:p>
            <a:r>
              <a:rPr lang="et-EE"/>
              <a:t>Eesti Töötukassa</a:t>
            </a:r>
          </a:p>
        </p:txBody>
      </p:sp>
      <p:sp>
        <p:nvSpPr>
          <p:cNvPr id="6" name="Slaidinumbri kohatäide 5">
            <a:extLst>
              <a:ext uri="{FF2B5EF4-FFF2-40B4-BE49-F238E27FC236}">
                <a16:creationId xmlns:a16="http://schemas.microsoft.com/office/drawing/2014/main" id="{14A51ABB-38B4-4616-B2C8-C307B0C5885A}"/>
              </a:ext>
            </a:extLst>
          </p:cNvPr>
          <p:cNvSpPr>
            <a:spLocks noGrp="1"/>
          </p:cNvSpPr>
          <p:nvPr>
            <p:ph type="sldNum" sz="quarter" idx="12"/>
          </p:nvPr>
        </p:nvSpPr>
        <p:spPr/>
        <p:txBody>
          <a:bodyPr/>
          <a:lstStyle/>
          <a:p>
            <a:fld id="{AA49E03C-7072-4661-82A5-510DA5985D8C}" type="slidenum">
              <a:rPr lang="et-EE" smtClean="0"/>
              <a:t>13</a:t>
            </a:fld>
            <a:endParaRPr lang="et-EE"/>
          </a:p>
        </p:txBody>
      </p:sp>
    </p:spTree>
    <p:extLst>
      <p:ext uri="{BB962C8B-B14F-4D97-AF65-F5344CB8AC3E}">
        <p14:creationId xmlns:p14="http://schemas.microsoft.com/office/powerpoint/2010/main" val="1550362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256888F-7522-4AC1-B752-B1E3BC98CF68}"/>
              </a:ext>
            </a:extLst>
          </p:cNvPr>
          <p:cNvSpPr>
            <a:spLocks noGrp="1"/>
          </p:cNvSpPr>
          <p:nvPr>
            <p:ph type="title"/>
          </p:nvPr>
        </p:nvSpPr>
        <p:spPr/>
        <p:txBody>
          <a:bodyPr/>
          <a:lstStyle/>
          <a:p>
            <a:r>
              <a:rPr lang="et-EE" b="1" dirty="0">
                <a:solidFill>
                  <a:srgbClr val="FF6600"/>
                </a:solidFill>
              </a:rPr>
              <a:t>Eesti keele mitteoskajate osakaal Ida-Virumaa registreeritud töötutest on täna 65%</a:t>
            </a:r>
            <a:endParaRPr lang="et-EE" dirty="0"/>
          </a:p>
        </p:txBody>
      </p:sp>
      <p:sp>
        <p:nvSpPr>
          <p:cNvPr id="3" name="Sisu kohatäide 2">
            <a:extLst>
              <a:ext uri="{FF2B5EF4-FFF2-40B4-BE49-F238E27FC236}">
                <a16:creationId xmlns:a16="http://schemas.microsoft.com/office/drawing/2014/main" id="{D2D1531A-256A-4420-966A-484972875F94}"/>
              </a:ext>
            </a:extLst>
          </p:cNvPr>
          <p:cNvSpPr>
            <a:spLocks noGrp="1"/>
          </p:cNvSpPr>
          <p:nvPr>
            <p:ph idx="1"/>
          </p:nvPr>
        </p:nvSpPr>
        <p:spPr/>
        <p:txBody>
          <a:bodyPr>
            <a:normAutofit/>
          </a:bodyPr>
          <a:lstStyle/>
          <a:p>
            <a:pPr marL="0" indent="0">
              <a:buNone/>
            </a:pPr>
            <a:r>
              <a:rPr lang="et-EE" dirty="0">
                <a:solidFill>
                  <a:srgbClr val="FF6600"/>
                </a:solidFill>
              </a:rPr>
              <a:t>   </a:t>
            </a:r>
            <a:r>
              <a:rPr lang="et-EE" u="sng" dirty="0">
                <a:solidFill>
                  <a:srgbClr val="FF6600"/>
                </a:solidFill>
              </a:rPr>
              <a:t>11.10.2018</a:t>
            </a:r>
            <a:r>
              <a:rPr lang="et-EE" dirty="0"/>
              <a:t>		</a:t>
            </a:r>
            <a:r>
              <a:rPr lang="et-EE" u="sng" dirty="0">
                <a:solidFill>
                  <a:srgbClr val="FF6600"/>
                </a:solidFill>
              </a:rPr>
              <a:t>06.06.2018	</a:t>
            </a:r>
            <a:r>
              <a:rPr lang="et-EE" dirty="0"/>
              <a:t>		</a:t>
            </a:r>
            <a:r>
              <a:rPr lang="et-EE" u="sng" dirty="0">
                <a:solidFill>
                  <a:srgbClr val="FF6600"/>
                </a:solidFill>
              </a:rPr>
              <a:t>11.10.2013</a:t>
            </a:r>
          </a:p>
          <a:p>
            <a:pPr marL="0" indent="0">
              <a:buNone/>
            </a:pPr>
            <a:endParaRPr lang="et-EE" u="sng" dirty="0"/>
          </a:p>
          <a:p>
            <a:r>
              <a:rPr lang="et-EE" dirty="0"/>
              <a:t>Jõhvi  55%			 Jõhvi  69%			Jõhvi 71%</a:t>
            </a:r>
          </a:p>
          <a:p>
            <a:r>
              <a:rPr lang="et-EE" dirty="0"/>
              <a:t>Narva 74%			Narva 71%			Narva 89%</a:t>
            </a:r>
          </a:p>
          <a:p>
            <a:r>
              <a:rPr lang="et-EE" dirty="0"/>
              <a:t>Sillamäe 82%		Sillamäe 79%		Sillamäe 89%</a:t>
            </a:r>
          </a:p>
          <a:p>
            <a:r>
              <a:rPr lang="et-EE" dirty="0"/>
              <a:t>Kiviõli  40% 		Kiviõli  39%			Kiviõli 52%</a:t>
            </a:r>
          </a:p>
          <a:p>
            <a:pPr marL="0" indent="0">
              <a:buNone/>
            </a:pPr>
            <a:endParaRPr lang="et-EE" dirty="0"/>
          </a:p>
          <a:p>
            <a:endParaRPr lang="et-EE" dirty="0"/>
          </a:p>
          <a:p>
            <a:pPr marL="0" indent="0">
              <a:buNone/>
            </a:pPr>
            <a:endParaRPr lang="et-EE" dirty="0"/>
          </a:p>
          <a:p>
            <a:pPr marL="0" indent="0">
              <a:buNone/>
            </a:pPr>
            <a:endParaRPr lang="et-EE" dirty="0"/>
          </a:p>
        </p:txBody>
      </p:sp>
      <p:sp>
        <p:nvSpPr>
          <p:cNvPr id="4" name="Kuupäeva kohatäide 3">
            <a:extLst>
              <a:ext uri="{FF2B5EF4-FFF2-40B4-BE49-F238E27FC236}">
                <a16:creationId xmlns:a16="http://schemas.microsoft.com/office/drawing/2014/main" id="{D81FC957-99E3-4DA8-858F-1EE6925FF876}"/>
              </a:ext>
            </a:extLst>
          </p:cNvPr>
          <p:cNvSpPr>
            <a:spLocks noGrp="1"/>
          </p:cNvSpPr>
          <p:nvPr>
            <p:ph type="dt" sz="half" idx="10"/>
          </p:nvPr>
        </p:nvSpPr>
        <p:spPr/>
        <p:txBody>
          <a:bodyPr/>
          <a:lstStyle/>
          <a:p>
            <a:fld id="{22E12EA6-3D29-43B5-AF27-5A06889D5148}" type="datetime1">
              <a:rPr lang="et-EE" smtClean="0"/>
              <a:t>18.10.2018</a:t>
            </a:fld>
            <a:endParaRPr lang="et-EE"/>
          </a:p>
        </p:txBody>
      </p:sp>
      <p:sp>
        <p:nvSpPr>
          <p:cNvPr id="5" name="Jaluse kohatäide 4">
            <a:extLst>
              <a:ext uri="{FF2B5EF4-FFF2-40B4-BE49-F238E27FC236}">
                <a16:creationId xmlns:a16="http://schemas.microsoft.com/office/drawing/2014/main" id="{8F3CD06E-4ABF-4B8F-8E96-63BEE239CF5C}"/>
              </a:ext>
            </a:extLst>
          </p:cNvPr>
          <p:cNvSpPr>
            <a:spLocks noGrp="1"/>
          </p:cNvSpPr>
          <p:nvPr>
            <p:ph type="ftr" sz="quarter" idx="11"/>
          </p:nvPr>
        </p:nvSpPr>
        <p:spPr/>
        <p:txBody>
          <a:bodyPr/>
          <a:lstStyle/>
          <a:p>
            <a:r>
              <a:rPr lang="et-EE"/>
              <a:t>Eesti Töötukassa</a:t>
            </a:r>
          </a:p>
        </p:txBody>
      </p:sp>
      <p:sp>
        <p:nvSpPr>
          <p:cNvPr id="6" name="Slaidinumbri kohatäide 5">
            <a:extLst>
              <a:ext uri="{FF2B5EF4-FFF2-40B4-BE49-F238E27FC236}">
                <a16:creationId xmlns:a16="http://schemas.microsoft.com/office/drawing/2014/main" id="{09FE72CD-4E20-4FBD-9137-AF79F90DAB6A}"/>
              </a:ext>
            </a:extLst>
          </p:cNvPr>
          <p:cNvSpPr>
            <a:spLocks noGrp="1"/>
          </p:cNvSpPr>
          <p:nvPr>
            <p:ph type="sldNum" sz="quarter" idx="12"/>
          </p:nvPr>
        </p:nvSpPr>
        <p:spPr/>
        <p:txBody>
          <a:bodyPr/>
          <a:lstStyle/>
          <a:p>
            <a:fld id="{AA49E03C-7072-4661-82A5-510DA5985D8C}" type="slidenum">
              <a:rPr lang="et-EE" smtClean="0"/>
              <a:t>14</a:t>
            </a:fld>
            <a:endParaRPr lang="et-EE"/>
          </a:p>
        </p:txBody>
      </p:sp>
    </p:spTree>
    <p:extLst>
      <p:ext uri="{BB962C8B-B14F-4D97-AF65-F5344CB8AC3E}">
        <p14:creationId xmlns:p14="http://schemas.microsoft.com/office/powerpoint/2010/main" val="1023613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b="1" dirty="0">
                <a:solidFill>
                  <a:schemeClr val="accent2">
                    <a:lumMod val="75000"/>
                  </a:schemeClr>
                </a:solidFill>
                <a:latin typeface="Arial" panose="020B0604020202020204" pitchFamily="34" charset="0"/>
                <a:cs typeface="Arial" panose="020B0604020202020204" pitchFamily="34" charset="0"/>
              </a:rPr>
              <a:t>Eesti keele õpe töötukassa teenusena</a:t>
            </a:r>
          </a:p>
        </p:txBody>
      </p:sp>
      <p:pic>
        <p:nvPicPr>
          <p:cNvPr id="9" name="Sisu kohatäide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26335" y="1474903"/>
            <a:ext cx="5685905" cy="3898669"/>
          </a:xfrm>
        </p:spPr>
      </p:pic>
      <p:sp>
        <p:nvSpPr>
          <p:cNvPr id="4" name="Teksti kohatäide 3"/>
          <p:cNvSpPr>
            <a:spLocks noGrp="1"/>
          </p:cNvSpPr>
          <p:nvPr>
            <p:ph type="body" sz="half" idx="2"/>
          </p:nvPr>
        </p:nvSpPr>
        <p:spPr/>
        <p:txBody>
          <a:bodyPr>
            <a:normAutofit/>
          </a:bodyPr>
          <a:lstStyle/>
          <a:p>
            <a:pPr marL="342900" indent="-342900">
              <a:buFont typeface="Arial" panose="020B0604020202020204" pitchFamily="34" charset="0"/>
              <a:buChar char="•"/>
            </a:pPr>
            <a:endParaRPr lang="et-EE"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t-EE" sz="2400" b="1" dirty="0">
                <a:latin typeface="Arial" panose="020B0604020202020204" pitchFamily="34" charset="0"/>
                <a:cs typeface="Arial" panose="020B0604020202020204" pitchFamily="34" charset="0"/>
              </a:rPr>
              <a:t>eesti keele koolitustel  osaleb  690 inimest</a:t>
            </a:r>
          </a:p>
          <a:p>
            <a:endParaRPr lang="et-EE"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t-EE" sz="2400" b="1" dirty="0">
                <a:latin typeface="Arial" panose="020B0604020202020204" pitchFamily="34" charset="0"/>
                <a:cs typeface="Arial" panose="020B0604020202020204" pitchFamily="34" charset="0"/>
              </a:rPr>
              <a:t>Ida- Virumaal  pakub 23 koolituspartnerit </a:t>
            </a:r>
          </a:p>
          <a:p>
            <a:endParaRPr lang="et-EE" dirty="0"/>
          </a:p>
        </p:txBody>
      </p:sp>
      <p:sp>
        <p:nvSpPr>
          <p:cNvPr id="5" name="Kuupäeva kohatäide 4"/>
          <p:cNvSpPr>
            <a:spLocks noGrp="1"/>
          </p:cNvSpPr>
          <p:nvPr>
            <p:ph type="dt" sz="half" idx="10"/>
          </p:nvPr>
        </p:nvSpPr>
        <p:spPr/>
        <p:txBody>
          <a:bodyPr/>
          <a:lstStyle/>
          <a:p>
            <a:fld id="{0260D025-D60C-48AE-AC53-2031899158D9}" type="datetime1">
              <a:rPr lang="et-EE" smtClean="0"/>
              <a:t>18.10.2018</a:t>
            </a:fld>
            <a:endParaRPr lang="et-EE"/>
          </a:p>
        </p:txBody>
      </p:sp>
      <p:sp>
        <p:nvSpPr>
          <p:cNvPr id="6" name="Jaluse kohatäide 5"/>
          <p:cNvSpPr>
            <a:spLocks noGrp="1"/>
          </p:cNvSpPr>
          <p:nvPr>
            <p:ph type="ftr" sz="quarter" idx="11"/>
          </p:nvPr>
        </p:nvSpPr>
        <p:spPr/>
        <p:txBody>
          <a:bodyPr/>
          <a:lstStyle/>
          <a:p>
            <a:r>
              <a:rPr lang="et-EE"/>
              <a:t>Eesti Töötukassa</a:t>
            </a:r>
          </a:p>
        </p:txBody>
      </p:sp>
      <p:sp>
        <p:nvSpPr>
          <p:cNvPr id="7" name="Slaidinumbri kohatäide 6"/>
          <p:cNvSpPr>
            <a:spLocks noGrp="1"/>
          </p:cNvSpPr>
          <p:nvPr>
            <p:ph type="sldNum" sz="quarter" idx="12"/>
          </p:nvPr>
        </p:nvSpPr>
        <p:spPr/>
        <p:txBody>
          <a:bodyPr/>
          <a:lstStyle/>
          <a:p>
            <a:fld id="{AA49E03C-7072-4661-82A5-510DA5985D8C}" type="slidenum">
              <a:rPr lang="et-EE" smtClean="0"/>
              <a:t>15</a:t>
            </a:fld>
            <a:endParaRPr lang="et-EE"/>
          </a:p>
        </p:txBody>
      </p:sp>
    </p:spTree>
    <p:extLst>
      <p:ext uri="{BB962C8B-B14F-4D97-AF65-F5344CB8AC3E}">
        <p14:creationId xmlns:p14="http://schemas.microsoft.com/office/powerpoint/2010/main" val="2161101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2"/>
          <p:cNvGraphicFramePr/>
          <p:nvPr/>
        </p:nvGraphicFramePr>
        <p:xfrm>
          <a:off x="1666876" y="142876"/>
          <a:ext cx="2143125" cy="484183"/>
        </p:xfrm>
        <a:graphic>
          <a:graphicData uri="http://schemas.openxmlformats.org/presentationml/2006/ole">
            <mc:AlternateContent xmlns:mc="http://schemas.openxmlformats.org/markup-compatibility/2006">
              <mc:Choice xmlns:v="urn:schemas-microsoft-com:vml" Requires="v">
                <p:oleObj spid="_x0000_s79013" r:id="rId4" imgW="6879601" imgH="1559250" progId="">
                  <p:embed/>
                </p:oleObj>
              </mc:Choice>
              <mc:Fallback>
                <p:oleObj r:id="rId4" imgW="6879601" imgH="1559250" progId="">
                  <p:embed/>
                  <p:pic>
                    <p:nvPicPr>
                      <p:cNvPr id="2" name="Objekt 12"/>
                      <p:cNvPicPr/>
                      <p:nvPr/>
                    </p:nvPicPr>
                    <p:blipFill>
                      <a:blip r:embed="rId5"/>
                      <a:stretch>
                        <a:fillRect/>
                      </a:stretch>
                    </p:blipFill>
                    <p:spPr>
                      <a:xfrm>
                        <a:off x="1666876" y="142876"/>
                        <a:ext cx="2143125" cy="484183"/>
                      </a:xfrm>
                      <a:prstGeom prst="rect">
                        <a:avLst/>
                      </a:prstGeom>
                      <a:noFill/>
                      <a:ln>
                        <a:noFill/>
                      </a:ln>
                    </p:spPr>
                  </p:pic>
                </p:oleObj>
              </mc:Fallback>
            </mc:AlternateContent>
          </a:graphicData>
        </a:graphic>
      </p:graphicFrame>
      <p:grpSp>
        <p:nvGrpSpPr>
          <p:cNvPr id="3" name="Sisu kohatäide 2"/>
          <p:cNvGrpSpPr/>
          <p:nvPr/>
        </p:nvGrpSpPr>
        <p:grpSpPr>
          <a:xfrm>
            <a:off x="1755403" y="773112"/>
            <a:ext cx="8217600" cy="4924646"/>
            <a:chOff x="427083" y="1876294"/>
            <a:chExt cx="8228015" cy="4946571"/>
          </a:xfrm>
          <a:solidFill>
            <a:schemeClr val="bg1"/>
          </a:solidFill>
        </p:grpSpPr>
        <p:sp>
          <p:nvSpPr>
            <p:cNvPr id="4" name="Vabakuju 3"/>
            <p:cNvSpPr/>
            <p:nvPr/>
          </p:nvSpPr>
          <p:spPr>
            <a:xfrm>
              <a:off x="3322292" y="3215327"/>
              <a:ext cx="2744063" cy="1864379"/>
            </a:xfrm>
            <a:custGeom>
              <a:avLst/>
              <a:gdLst>
                <a:gd name="f0" fmla="val 10800000"/>
                <a:gd name="f1" fmla="val 5400000"/>
                <a:gd name="f2" fmla="val 180"/>
                <a:gd name="f3" fmla="val w"/>
                <a:gd name="f4" fmla="val h"/>
                <a:gd name="f5" fmla="val 0"/>
                <a:gd name="f6" fmla="val 2520894"/>
                <a:gd name="f7" fmla="val 2834608"/>
                <a:gd name="f8" fmla="val 1417304"/>
                <a:gd name="f9" fmla="val 634549"/>
                <a:gd name="f10" fmla="val 564321"/>
                <a:gd name="f11" fmla="val 1260447"/>
                <a:gd name="f12" fmla="val 1956573"/>
                <a:gd name="f13" fmla="val 2200059"/>
                <a:gd name="f14" fmla="+- 0 0 -90"/>
                <a:gd name="f15" fmla="*/ f3 1 2520894"/>
                <a:gd name="f16" fmla="*/ f4 1 2834608"/>
                <a:gd name="f17" fmla="val f5"/>
                <a:gd name="f18" fmla="val f6"/>
                <a:gd name="f19" fmla="val f7"/>
                <a:gd name="f20" fmla="*/ f14 f0 1"/>
                <a:gd name="f21" fmla="+- f19 0 f17"/>
                <a:gd name="f22" fmla="+- f18 0 f17"/>
                <a:gd name="f23" fmla="*/ f20 1 f2"/>
                <a:gd name="f24" fmla="*/ f22 1 2520894"/>
                <a:gd name="f25" fmla="*/ f21 1 2834608"/>
                <a:gd name="f26" fmla="*/ 0 f22 1"/>
                <a:gd name="f27" fmla="*/ 1417304 f21 1"/>
                <a:gd name="f28" fmla="*/ 1260447 f22 1"/>
                <a:gd name="f29" fmla="*/ 0 f21 1"/>
                <a:gd name="f30" fmla="*/ 2520894 f22 1"/>
                <a:gd name="f31" fmla="*/ 2834608 f21 1"/>
                <a:gd name="f32" fmla="+- f23 0 f1"/>
                <a:gd name="f33" fmla="*/ f26 1 2520894"/>
                <a:gd name="f34" fmla="*/ f27 1 2834608"/>
                <a:gd name="f35" fmla="*/ f28 1 2520894"/>
                <a:gd name="f36" fmla="*/ f29 1 2834608"/>
                <a:gd name="f37" fmla="*/ f30 1 2520894"/>
                <a:gd name="f38" fmla="*/ f31 1 2834608"/>
                <a:gd name="f39" fmla="*/ f17 1 f24"/>
                <a:gd name="f40" fmla="*/ f18 1 f24"/>
                <a:gd name="f41" fmla="*/ f17 1 f25"/>
                <a:gd name="f42" fmla="*/ f19 1 f25"/>
                <a:gd name="f43" fmla="*/ f33 1 f24"/>
                <a:gd name="f44" fmla="*/ f34 1 f25"/>
                <a:gd name="f45" fmla="*/ f35 1 f24"/>
                <a:gd name="f46" fmla="*/ f36 1 f25"/>
                <a:gd name="f47" fmla="*/ f37 1 f24"/>
                <a:gd name="f48" fmla="*/ f38 1 f25"/>
                <a:gd name="f49" fmla="*/ f39 f15 1"/>
                <a:gd name="f50" fmla="*/ f40 f15 1"/>
                <a:gd name="f51" fmla="*/ f42 f16 1"/>
                <a:gd name="f52" fmla="*/ f41 f16 1"/>
                <a:gd name="f53" fmla="*/ f43 f15 1"/>
                <a:gd name="f54" fmla="*/ f44 f16 1"/>
                <a:gd name="f55" fmla="*/ f45 f15 1"/>
                <a:gd name="f56" fmla="*/ f46 f16 1"/>
                <a:gd name="f57" fmla="*/ f47 f15 1"/>
                <a:gd name="f58" fmla="*/ f48 f16 1"/>
              </a:gdLst>
              <a:ahLst/>
              <a:cxnLst>
                <a:cxn ang="3cd4">
                  <a:pos x="hc" y="t"/>
                </a:cxn>
                <a:cxn ang="0">
                  <a:pos x="r" y="vc"/>
                </a:cxn>
                <a:cxn ang="cd4">
                  <a:pos x="hc" y="b"/>
                </a:cxn>
                <a:cxn ang="cd2">
                  <a:pos x="l" y="vc"/>
                </a:cxn>
                <a:cxn ang="f32">
                  <a:pos x="f53" y="f54"/>
                </a:cxn>
                <a:cxn ang="f32">
                  <a:pos x="f55" y="f56"/>
                </a:cxn>
                <a:cxn ang="f32">
                  <a:pos x="f57" y="f54"/>
                </a:cxn>
                <a:cxn ang="f32">
                  <a:pos x="f55" y="f58"/>
                </a:cxn>
                <a:cxn ang="f32">
                  <a:pos x="f53" y="f54"/>
                </a:cxn>
              </a:cxnLst>
              <a:rect l="f49" t="f52" r="f50" b="f51"/>
              <a:pathLst>
                <a:path w="2520894" h="2834608">
                  <a:moveTo>
                    <a:pt x="f5" y="f8"/>
                  </a:moveTo>
                  <a:cubicBezTo>
                    <a:pt x="f5" y="f9"/>
                    <a:pt x="f10" y="f5"/>
                    <a:pt x="f11" y="f5"/>
                  </a:cubicBezTo>
                  <a:cubicBezTo>
                    <a:pt x="f12" y="f5"/>
                    <a:pt x="f6" y="f9"/>
                    <a:pt x="f6" y="f8"/>
                  </a:cubicBezTo>
                  <a:cubicBezTo>
                    <a:pt x="f6" y="f13"/>
                    <a:pt x="f12" y="f7"/>
                    <a:pt x="f11" y="f7"/>
                  </a:cubicBezTo>
                  <a:cubicBezTo>
                    <a:pt x="f10" y="f7"/>
                    <a:pt x="f5" y="f13"/>
                    <a:pt x="f5" y="f8"/>
                  </a:cubicBezTo>
                  <a:close/>
                </a:path>
              </a:pathLst>
            </a:custGeom>
            <a:grpFill/>
            <a:ln w="25402">
              <a:solidFill>
                <a:srgbClr val="E46C0A"/>
              </a:solidFill>
              <a:prstDash val="solid"/>
            </a:ln>
          </p:spPr>
          <p:txBody>
            <a:bodyPr vert="horz" wrap="square" lIns="384413" tIns="430362" rIns="384413" bIns="430362" anchor="ctr" anchorCtr="1" compatLnSpc="1"/>
            <a:lstStyle/>
            <a:p>
              <a:pPr algn="ctr" defTabSz="1066803">
                <a:lnSpc>
                  <a:spcPct val="90000"/>
                </a:lnSpc>
                <a:spcAft>
                  <a:spcPts val="1000"/>
                </a:spcAft>
                <a:defRPr sz="1800" b="0" i="0" u="none" strike="noStrike" kern="0" cap="none" spc="0" baseline="0">
                  <a:solidFill>
                    <a:srgbClr val="000000"/>
                  </a:solidFill>
                  <a:uFillTx/>
                </a:defRPr>
              </a:pPr>
              <a:r>
                <a:rPr lang="et-EE" sz="2400" b="1" dirty="0">
                  <a:latin typeface="Calibri"/>
                </a:rPr>
                <a:t>TÖÖTUKASSA</a:t>
              </a:r>
            </a:p>
            <a:p>
              <a:pPr algn="ctr" defTabSz="1066803">
                <a:lnSpc>
                  <a:spcPct val="90000"/>
                </a:lnSpc>
                <a:spcAft>
                  <a:spcPts val="1000"/>
                </a:spcAft>
                <a:defRPr sz="1800" b="0" i="0" u="none" strike="noStrike" kern="0" cap="none" spc="0" baseline="0">
                  <a:solidFill>
                    <a:srgbClr val="000000"/>
                  </a:solidFill>
                  <a:uFillTx/>
                </a:defRPr>
              </a:pPr>
              <a:r>
                <a:rPr lang="et-EE" sz="2400" b="1" dirty="0">
                  <a:latin typeface="Calibri"/>
                </a:rPr>
                <a:t>TEENUSED</a:t>
              </a:r>
            </a:p>
          </p:txBody>
        </p:sp>
        <p:sp>
          <p:nvSpPr>
            <p:cNvPr id="6" name="Vabakuju 5"/>
            <p:cNvSpPr/>
            <p:nvPr/>
          </p:nvSpPr>
          <p:spPr>
            <a:xfrm>
              <a:off x="427083" y="6305271"/>
              <a:ext cx="2605072" cy="517594"/>
            </a:xfrm>
            <a:custGeom>
              <a:avLst/>
              <a:gdLst>
                <a:gd name="f0" fmla="val 10800000"/>
                <a:gd name="f1" fmla="val 5400000"/>
                <a:gd name="f2" fmla="val 180"/>
                <a:gd name="f3" fmla="val w"/>
                <a:gd name="f4" fmla="val h"/>
                <a:gd name="f5" fmla="val 0"/>
                <a:gd name="f6" fmla="val 2085974"/>
                <a:gd name="f7" fmla="val 998991"/>
                <a:gd name="f8" fmla="val 99899"/>
                <a:gd name="f9" fmla="val 44726"/>
                <a:gd name="f10" fmla="val 1986075"/>
                <a:gd name="f11" fmla="val 2041248"/>
                <a:gd name="f12" fmla="val 899092"/>
                <a:gd name="f13" fmla="val 954265"/>
                <a:gd name="f14" fmla="+- 0 0 -90"/>
                <a:gd name="f15" fmla="*/ f3 1 2085974"/>
                <a:gd name="f16" fmla="*/ f4 1 998991"/>
                <a:gd name="f17" fmla="val f5"/>
                <a:gd name="f18" fmla="val f6"/>
                <a:gd name="f19" fmla="val f7"/>
                <a:gd name="f20" fmla="*/ f14 f0 1"/>
                <a:gd name="f21" fmla="+- f19 0 f17"/>
                <a:gd name="f22" fmla="+- f18 0 f17"/>
                <a:gd name="f23" fmla="*/ f20 1 f2"/>
                <a:gd name="f24" fmla="*/ f22 1 2085974"/>
                <a:gd name="f25" fmla="*/ f21 1 998991"/>
                <a:gd name="f26" fmla="*/ 0 f22 1"/>
                <a:gd name="f27" fmla="*/ 99899 f21 1"/>
                <a:gd name="f28" fmla="*/ 99899 f22 1"/>
                <a:gd name="f29" fmla="*/ 0 f21 1"/>
                <a:gd name="f30" fmla="*/ 1986075 f22 1"/>
                <a:gd name="f31" fmla="*/ 2085974 f22 1"/>
                <a:gd name="f32" fmla="*/ 899092 f21 1"/>
                <a:gd name="f33" fmla="*/ 998991 f21 1"/>
                <a:gd name="f34" fmla="+- f23 0 f1"/>
                <a:gd name="f35" fmla="*/ f26 1 2085974"/>
                <a:gd name="f36" fmla="*/ f27 1 998991"/>
                <a:gd name="f37" fmla="*/ f28 1 2085974"/>
                <a:gd name="f38" fmla="*/ f29 1 998991"/>
                <a:gd name="f39" fmla="*/ f30 1 2085974"/>
                <a:gd name="f40" fmla="*/ f31 1 2085974"/>
                <a:gd name="f41" fmla="*/ f32 1 998991"/>
                <a:gd name="f42" fmla="*/ f33 1 99899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085974" h="99899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w="25402">
              <a:solidFill>
                <a:srgbClr val="00B050"/>
              </a:solidFill>
              <a:prstDash val="solid"/>
            </a:ln>
          </p:spPr>
          <p:txBody>
            <a:bodyPr vert="horz" wrap="square" lIns="67354" tIns="67354" rIns="67354" bIns="67354"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Tööturukoolitus</a:t>
              </a:r>
            </a:p>
          </p:txBody>
        </p:sp>
        <p:sp>
          <p:nvSpPr>
            <p:cNvPr id="8" name="Vabakuju 7"/>
            <p:cNvSpPr/>
            <p:nvPr/>
          </p:nvSpPr>
          <p:spPr>
            <a:xfrm>
              <a:off x="429295" y="5659281"/>
              <a:ext cx="2585883" cy="572713"/>
            </a:xfrm>
            <a:custGeom>
              <a:avLst/>
              <a:gdLst>
                <a:gd name="f0" fmla="val 10800000"/>
                <a:gd name="f1" fmla="val 5400000"/>
                <a:gd name="f2" fmla="val 180"/>
                <a:gd name="f3" fmla="val w"/>
                <a:gd name="f4" fmla="val h"/>
                <a:gd name="f5" fmla="val 0"/>
                <a:gd name="f6" fmla="val 1683670"/>
                <a:gd name="f7" fmla="val 772014"/>
                <a:gd name="f8" fmla="val 77201"/>
                <a:gd name="f9" fmla="val 34564"/>
                <a:gd name="f10" fmla="val 1606469"/>
                <a:gd name="f11" fmla="val 1649106"/>
                <a:gd name="f12" fmla="val 694813"/>
                <a:gd name="f13" fmla="val 737450"/>
                <a:gd name="f14" fmla="+- 0 0 -90"/>
                <a:gd name="f15" fmla="*/ f3 1 1683670"/>
                <a:gd name="f16" fmla="*/ f4 1 772014"/>
                <a:gd name="f17" fmla="val f5"/>
                <a:gd name="f18" fmla="val f6"/>
                <a:gd name="f19" fmla="val f7"/>
                <a:gd name="f20" fmla="*/ f14 f0 1"/>
                <a:gd name="f21" fmla="+- f19 0 f17"/>
                <a:gd name="f22" fmla="+- f18 0 f17"/>
                <a:gd name="f23" fmla="*/ f20 1 f2"/>
                <a:gd name="f24" fmla="*/ f22 1 1683670"/>
                <a:gd name="f25" fmla="*/ f21 1 772014"/>
                <a:gd name="f26" fmla="*/ 0 f22 1"/>
                <a:gd name="f27" fmla="*/ 77201 f21 1"/>
                <a:gd name="f28" fmla="*/ 77201 f22 1"/>
                <a:gd name="f29" fmla="*/ 0 f21 1"/>
                <a:gd name="f30" fmla="*/ 1606469 f22 1"/>
                <a:gd name="f31" fmla="*/ 1683670 f22 1"/>
                <a:gd name="f32" fmla="*/ 694813 f21 1"/>
                <a:gd name="f33" fmla="*/ 772014 f21 1"/>
                <a:gd name="f34" fmla="+- f23 0 f1"/>
                <a:gd name="f35" fmla="*/ f26 1 1683670"/>
                <a:gd name="f36" fmla="*/ f27 1 772014"/>
                <a:gd name="f37" fmla="*/ f28 1 1683670"/>
                <a:gd name="f38" fmla="*/ f29 1 772014"/>
                <a:gd name="f39" fmla="*/ f30 1 1683670"/>
                <a:gd name="f40" fmla="*/ f31 1 1683670"/>
                <a:gd name="f41" fmla="*/ f32 1 772014"/>
                <a:gd name="f42" fmla="*/ f33 1 77201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683670" h="77201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w="25402">
              <a:solidFill>
                <a:srgbClr val="00B050"/>
              </a:solidFill>
              <a:prstDash val="solid"/>
            </a:ln>
          </p:spPr>
          <p:txBody>
            <a:bodyPr vert="horz" wrap="square" lIns="60716" tIns="60716" rIns="60716" bIns="60716"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Kvalifikatsiooni saamise toetamine</a:t>
              </a:r>
            </a:p>
          </p:txBody>
        </p:sp>
        <p:sp>
          <p:nvSpPr>
            <p:cNvPr id="10" name="Vabakuju 9"/>
            <p:cNvSpPr/>
            <p:nvPr/>
          </p:nvSpPr>
          <p:spPr>
            <a:xfrm>
              <a:off x="483124" y="4344939"/>
              <a:ext cx="2551178" cy="403765"/>
            </a:xfrm>
            <a:custGeom>
              <a:avLst/>
              <a:gdLst>
                <a:gd name="f0" fmla="val 10800000"/>
                <a:gd name="f1" fmla="val 5400000"/>
                <a:gd name="f2" fmla="val 180"/>
                <a:gd name="f3" fmla="val w"/>
                <a:gd name="f4" fmla="val h"/>
                <a:gd name="f5" fmla="val 0"/>
                <a:gd name="f6" fmla="val 1877587"/>
                <a:gd name="f7" fmla="val 801642"/>
                <a:gd name="f8" fmla="val 80164"/>
                <a:gd name="f9" fmla="val 35891"/>
                <a:gd name="f10" fmla="val 1797423"/>
                <a:gd name="f11" fmla="val 1841696"/>
                <a:gd name="f12" fmla="val 721478"/>
                <a:gd name="f13" fmla="val 765751"/>
                <a:gd name="f14" fmla="+- 0 0 -90"/>
                <a:gd name="f15" fmla="*/ f3 1 1877587"/>
                <a:gd name="f16" fmla="*/ f4 1 801642"/>
                <a:gd name="f17" fmla="val f5"/>
                <a:gd name="f18" fmla="val f6"/>
                <a:gd name="f19" fmla="val f7"/>
                <a:gd name="f20" fmla="*/ f14 f0 1"/>
                <a:gd name="f21" fmla="+- f19 0 f17"/>
                <a:gd name="f22" fmla="+- f18 0 f17"/>
                <a:gd name="f23" fmla="*/ f20 1 f2"/>
                <a:gd name="f24" fmla="*/ f22 1 1877587"/>
                <a:gd name="f25" fmla="*/ f21 1 801642"/>
                <a:gd name="f26" fmla="*/ 0 f22 1"/>
                <a:gd name="f27" fmla="*/ 80164 f21 1"/>
                <a:gd name="f28" fmla="*/ 80164 f22 1"/>
                <a:gd name="f29" fmla="*/ 0 f21 1"/>
                <a:gd name="f30" fmla="*/ 1797423 f22 1"/>
                <a:gd name="f31" fmla="*/ 1877587 f22 1"/>
                <a:gd name="f32" fmla="*/ 721478 f21 1"/>
                <a:gd name="f33" fmla="*/ 801642 f21 1"/>
                <a:gd name="f34" fmla="+- f23 0 f1"/>
                <a:gd name="f35" fmla="*/ f26 1 1877587"/>
                <a:gd name="f36" fmla="*/ f27 1 801642"/>
                <a:gd name="f37" fmla="*/ f28 1 1877587"/>
                <a:gd name="f38" fmla="*/ f29 1 801642"/>
                <a:gd name="f39" fmla="*/ f30 1 1877587"/>
                <a:gd name="f40" fmla="*/ f31 1 1877587"/>
                <a:gd name="f41" fmla="*/ f32 1 801642"/>
                <a:gd name="f42" fmla="*/ f33 1 80164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77587" h="80164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w="25402">
              <a:solidFill>
                <a:srgbClr val="00B050"/>
              </a:solidFill>
              <a:prstDash val="solid"/>
            </a:ln>
          </p:spPr>
          <p:txBody>
            <a:bodyPr vert="horz" wrap="square" lIns="61575" tIns="61575" rIns="61575" bIns="61575"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Tööpraktika </a:t>
              </a:r>
              <a:endParaRPr lang="en-GB" dirty="0">
                <a:latin typeface="Calibri"/>
              </a:endParaRPr>
            </a:p>
          </p:txBody>
        </p:sp>
        <p:sp>
          <p:nvSpPr>
            <p:cNvPr id="12" name="Vabakuju 11"/>
            <p:cNvSpPr/>
            <p:nvPr/>
          </p:nvSpPr>
          <p:spPr>
            <a:xfrm>
              <a:off x="515078" y="2918588"/>
              <a:ext cx="2498122" cy="801645"/>
            </a:xfrm>
            <a:custGeom>
              <a:avLst/>
              <a:gdLst>
                <a:gd name="f0" fmla="val 10800000"/>
                <a:gd name="f1" fmla="val 5400000"/>
                <a:gd name="f2" fmla="val 180"/>
                <a:gd name="f3" fmla="val w"/>
                <a:gd name="f4" fmla="val h"/>
                <a:gd name="f5" fmla="val 0"/>
                <a:gd name="f6" fmla="val 1430341"/>
                <a:gd name="f7" fmla="val 801642"/>
                <a:gd name="f8" fmla="val 80164"/>
                <a:gd name="f9" fmla="val 35891"/>
                <a:gd name="f10" fmla="val 1350177"/>
                <a:gd name="f11" fmla="val 1394450"/>
                <a:gd name="f12" fmla="val 721478"/>
                <a:gd name="f13" fmla="val 765751"/>
                <a:gd name="f14" fmla="+- 0 0 -90"/>
                <a:gd name="f15" fmla="*/ f3 1 1430341"/>
                <a:gd name="f16" fmla="*/ f4 1 801642"/>
                <a:gd name="f17" fmla="val f5"/>
                <a:gd name="f18" fmla="val f6"/>
                <a:gd name="f19" fmla="val f7"/>
                <a:gd name="f20" fmla="*/ f14 f0 1"/>
                <a:gd name="f21" fmla="+- f19 0 f17"/>
                <a:gd name="f22" fmla="+- f18 0 f17"/>
                <a:gd name="f23" fmla="*/ f20 1 f2"/>
                <a:gd name="f24" fmla="*/ f22 1 1430341"/>
                <a:gd name="f25" fmla="*/ f21 1 801642"/>
                <a:gd name="f26" fmla="*/ 0 f22 1"/>
                <a:gd name="f27" fmla="*/ 80164 f21 1"/>
                <a:gd name="f28" fmla="*/ 80164 f22 1"/>
                <a:gd name="f29" fmla="*/ 0 f21 1"/>
                <a:gd name="f30" fmla="*/ 1350177 f22 1"/>
                <a:gd name="f31" fmla="*/ 1430341 f22 1"/>
                <a:gd name="f32" fmla="*/ 721478 f21 1"/>
                <a:gd name="f33" fmla="*/ 801642 f21 1"/>
                <a:gd name="f34" fmla="+- f23 0 f1"/>
                <a:gd name="f35" fmla="*/ f26 1 1430341"/>
                <a:gd name="f36" fmla="*/ f27 1 801642"/>
                <a:gd name="f37" fmla="*/ f28 1 1430341"/>
                <a:gd name="f38" fmla="*/ f29 1 801642"/>
                <a:gd name="f39" fmla="*/ f30 1 1430341"/>
                <a:gd name="f40" fmla="*/ f31 1 1430341"/>
                <a:gd name="f41" fmla="*/ f32 1 801642"/>
                <a:gd name="f42" fmla="*/ f33 1 80164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430341" h="80164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w="25402">
              <a:solidFill>
                <a:srgbClr val="00B050"/>
              </a:solidFill>
              <a:prstDash val="solid"/>
            </a:ln>
          </p:spPr>
          <p:txBody>
            <a:bodyPr vert="horz" wrap="square" lIns="61575" tIns="61575" rIns="61575" bIns="61575" anchor="ctr" anchorCtr="1" compatLnSpc="1"/>
            <a:lstStyle/>
            <a:p>
              <a:pPr algn="ctr" defTabSz="888997">
                <a:lnSpc>
                  <a:spcPct val="90000"/>
                </a:lnSpc>
                <a:spcAft>
                  <a:spcPts val="800"/>
                </a:spcAft>
                <a:defRPr sz="1800" b="0" i="0" u="none" strike="noStrike" kern="0" cap="none" spc="0" baseline="0">
                  <a:solidFill>
                    <a:srgbClr val="000000"/>
                  </a:solidFill>
                  <a:uFillTx/>
                </a:defRPr>
              </a:pPr>
              <a:endParaRPr lang="en-GB" dirty="0">
                <a:latin typeface="Calibri"/>
              </a:endParaRPr>
            </a:p>
          </p:txBody>
        </p:sp>
        <p:sp>
          <p:nvSpPr>
            <p:cNvPr id="14" name="Vabakuju 13"/>
            <p:cNvSpPr/>
            <p:nvPr/>
          </p:nvSpPr>
          <p:spPr>
            <a:xfrm>
              <a:off x="507085" y="2450101"/>
              <a:ext cx="2448272" cy="361643"/>
            </a:xfrm>
            <a:custGeom>
              <a:avLst/>
              <a:gdLst>
                <a:gd name="f0" fmla="val 10800000"/>
                <a:gd name="f1" fmla="val 5400000"/>
                <a:gd name="f2" fmla="val 180"/>
                <a:gd name="f3" fmla="val w"/>
                <a:gd name="f4" fmla="val h"/>
                <a:gd name="f5" fmla="val 0"/>
                <a:gd name="f6" fmla="val 1677297"/>
                <a:gd name="f7" fmla="val 739130"/>
                <a:gd name="f8" fmla="val 73913"/>
                <a:gd name="f9" fmla="val 33092"/>
                <a:gd name="f10" fmla="val 1603384"/>
                <a:gd name="f11" fmla="val 1644205"/>
                <a:gd name="f12" fmla="val 665217"/>
                <a:gd name="f13" fmla="val 706038"/>
                <a:gd name="f14" fmla="+- 0 0 -90"/>
                <a:gd name="f15" fmla="*/ f3 1 1677297"/>
                <a:gd name="f16" fmla="*/ f4 1 739130"/>
                <a:gd name="f17" fmla="val f5"/>
                <a:gd name="f18" fmla="val f6"/>
                <a:gd name="f19" fmla="val f7"/>
                <a:gd name="f20" fmla="*/ f14 f0 1"/>
                <a:gd name="f21" fmla="+- f19 0 f17"/>
                <a:gd name="f22" fmla="+- f18 0 f17"/>
                <a:gd name="f23" fmla="*/ f20 1 f2"/>
                <a:gd name="f24" fmla="*/ f22 1 1677297"/>
                <a:gd name="f25" fmla="*/ f21 1 739130"/>
                <a:gd name="f26" fmla="*/ 0 f22 1"/>
                <a:gd name="f27" fmla="*/ 73913 f21 1"/>
                <a:gd name="f28" fmla="*/ 73913 f22 1"/>
                <a:gd name="f29" fmla="*/ 0 f21 1"/>
                <a:gd name="f30" fmla="*/ 1603384 f22 1"/>
                <a:gd name="f31" fmla="*/ 1677297 f22 1"/>
                <a:gd name="f32" fmla="*/ 665217 f21 1"/>
                <a:gd name="f33" fmla="*/ 739130 f21 1"/>
                <a:gd name="f34" fmla="+- f23 0 f1"/>
                <a:gd name="f35" fmla="*/ f26 1 1677297"/>
                <a:gd name="f36" fmla="*/ f27 1 739130"/>
                <a:gd name="f37" fmla="*/ f28 1 1677297"/>
                <a:gd name="f38" fmla="*/ f29 1 739130"/>
                <a:gd name="f39" fmla="*/ f30 1 1677297"/>
                <a:gd name="f40" fmla="*/ f31 1 1677297"/>
                <a:gd name="f41" fmla="*/ f32 1 739130"/>
                <a:gd name="f42" fmla="*/ f33 1 73913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677297" h="73913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w="25402">
              <a:solidFill>
                <a:srgbClr val="FFC000"/>
              </a:solidFill>
              <a:prstDash val="solid"/>
            </a:ln>
          </p:spPr>
          <p:txBody>
            <a:bodyPr vert="horz" wrap="square" lIns="59746" tIns="59746" rIns="59746" bIns="59746"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Palgatoetus</a:t>
              </a:r>
              <a:endParaRPr lang="en-GB" dirty="0">
                <a:latin typeface="Calibri"/>
              </a:endParaRPr>
            </a:p>
          </p:txBody>
        </p:sp>
        <p:sp>
          <p:nvSpPr>
            <p:cNvPr id="16" name="Vabakuju 15"/>
            <p:cNvSpPr/>
            <p:nvPr/>
          </p:nvSpPr>
          <p:spPr>
            <a:xfrm>
              <a:off x="515078" y="1876295"/>
              <a:ext cx="2448272" cy="433972"/>
            </a:xfrm>
            <a:custGeom>
              <a:avLst/>
              <a:gdLst>
                <a:gd name="f0" fmla="val 10800000"/>
                <a:gd name="f1" fmla="val 5400000"/>
                <a:gd name="f2" fmla="val 180"/>
                <a:gd name="f3" fmla="val w"/>
                <a:gd name="f4" fmla="val h"/>
                <a:gd name="f5" fmla="val 0"/>
                <a:gd name="f6" fmla="val 1441824"/>
                <a:gd name="f7" fmla="val 676578"/>
                <a:gd name="f8" fmla="val 67658"/>
                <a:gd name="f9" fmla="val 30292"/>
                <a:gd name="f10" fmla="val 1374166"/>
                <a:gd name="f11" fmla="val 1411532"/>
                <a:gd name="f12" fmla="val 608920"/>
                <a:gd name="f13" fmla="val 646286"/>
                <a:gd name="f14" fmla="+- 0 0 -90"/>
                <a:gd name="f15" fmla="*/ f3 1 1441824"/>
                <a:gd name="f16" fmla="*/ f4 1 676578"/>
                <a:gd name="f17" fmla="val f5"/>
                <a:gd name="f18" fmla="val f6"/>
                <a:gd name="f19" fmla="val f7"/>
                <a:gd name="f20" fmla="*/ f14 f0 1"/>
                <a:gd name="f21" fmla="+- f19 0 f17"/>
                <a:gd name="f22" fmla="+- f18 0 f17"/>
                <a:gd name="f23" fmla="*/ f20 1 f2"/>
                <a:gd name="f24" fmla="*/ f22 1 1441824"/>
                <a:gd name="f25" fmla="*/ f21 1 676578"/>
                <a:gd name="f26" fmla="*/ 0 f22 1"/>
                <a:gd name="f27" fmla="*/ 67658 f21 1"/>
                <a:gd name="f28" fmla="*/ 67658 f22 1"/>
                <a:gd name="f29" fmla="*/ 0 f21 1"/>
                <a:gd name="f30" fmla="*/ 1374166 f22 1"/>
                <a:gd name="f31" fmla="*/ 1441824 f22 1"/>
                <a:gd name="f32" fmla="*/ 608920 f21 1"/>
                <a:gd name="f33" fmla="*/ 676578 f21 1"/>
                <a:gd name="f34" fmla="+- f23 0 f1"/>
                <a:gd name="f35" fmla="*/ f26 1 1441824"/>
                <a:gd name="f36" fmla="*/ f27 1 676578"/>
                <a:gd name="f37" fmla="*/ f28 1 1441824"/>
                <a:gd name="f38" fmla="*/ f29 1 676578"/>
                <a:gd name="f39" fmla="*/ f30 1 1441824"/>
                <a:gd name="f40" fmla="*/ f31 1 1441824"/>
                <a:gd name="f41" fmla="*/ f32 1 676578"/>
                <a:gd name="f42" fmla="*/ f33 1 676578"/>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441824" h="67657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w="25402">
              <a:solidFill>
                <a:srgbClr val="00B050"/>
              </a:solidFill>
              <a:prstDash val="solid"/>
            </a:ln>
          </p:spPr>
          <p:txBody>
            <a:bodyPr vert="horz" wrap="square" lIns="57918" tIns="57918" rIns="57918" bIns="57918"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Tööharjutus</a:t>
              </a:r>
            </a:p>
          </p:txBody>
        </p:sp>
        <p:sp>
          <p:nvSpPr>
            <p:cNvPr id="18" name="Vabakuju 17"/>
            <p:cNvSpPr/>
            <p:nvPr/>
          </p:nvSpPr>
          <p:spPr>
            <a:xfrm>
              <a:off x="3045776" y="1876294"/>
              <a:ext cx="1674138" cy="738871"/>
            </a:xfrm>
            <a:custGeom>
              <a:avLst/>
              <a:gdLst>
                <a:gd name="f0" fmla="val 10800000"/>
                <a:gd name="f1" fmla="val 5400000"/>
                <a:gd name="f2" fmla="val 180"/>
                <a:gd name="f3" fmla="val w"/>
                <a:gd name="f4" fmla="val h"/>
                <a:gd name="f5" fmla="val 0"/>
                <a:gd name="f6" fmla="val 1674140"/>
                <a:gd name="f7" fmla="val 801642"/>
                <a:gd name="f8" fmla="val 80164"/>
                <a:gd name="f9" fmla="val 35891"/>
                <a:gd name="f10" fmla="val 1593976"/>
                <a:gd name="f11" fmla="val 1638249"/>
                <a:gd name="f12" fmla="val 721478"/>
                <a:gd name="f13" fmla="val 765751"/>
                <a:gd name="f14" fmla="+- 0 0 -90"/>
                <a:gd name="f15" fmla="*/ f3 1 1674140"/>
                <a:gd name="f16" fmla="*/ f4 1 801642"/>
                <a:gd name="f17" fmla="val f5"/>
                <a:gd name="f18" fmla="val f6"/>
                <a:gd name="f19" fmla="val f7"/>
                <a:gd name="f20" fmla="*/ f14 f0 1"/>
                <a:gd name="f21" fmla="+- f19 0 f17"/>
                <a:gd name="f22" fmla="+- f18 0 f17"/>
                <a:gd name="f23" fmla="*/ f20 1 f2"/>
                <a:gd name="f24" fmla="*/ f22 1 1674140"/>
                <a:gd name="f25" fmla="*/ f21 1 801642"/>
                <a:gd name="f26" fmla="*/ 0 f22 1"/>
                <a:gd name="f27" fmla="*/ 80164 f21 1"/>
                <a:gd name="f28" fmla="*/ 80164 f22 1"/>
                <a:gd name="f29" fmla="*/ 0 f21 1"/>
                <a:gd name="f30" fmla="*/ 1593976 f22 1"/>
                <a:gd name="f31" fmla="*/ 1674140 f22 1"/>
                <a:gd name="f32" fmla="*/ 721478 f21 1"/>
                <a:gd name="f33" fmla="*/ 801642 f21 1"/>
                <a:gd name="f34" fmla="+- f23 0 f1"/>
                <a:gd name="f35" fmla="*/ f26 1 1674140"/>
                <a:gd name="f36" fmla="*/ f27 1 801642"/>
                <a:gd name="f37" fmla="*/ f28 1 1674140"/>
                <a:gd name="f38" fmla="*/ f29 1 801642"/>
                <a:gd name="f39" fmla="*/ f30 1 1674140"/>
                <a:gd name="f40" fmla="*/ f31 1 1674140"/>
                <a:gd name="f41" fmla="*/ f32 1 801642"/>
                <a:gd name="f42" fmla="*/ f33 1 80164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674140" h="80164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w="25402">
              <a:solidFill>
                <a:srgbClr val="00B050"/>
              </a:solidFill>
              <a:prstDash val="solid"/>
            </a:ln>
          </p:spPr>
          <p:txBody>
            <a:bodyPr vert="horz" wrap="square" lIns="61575" tIns="61575" rIns="61575" bIns="61575"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Vabatahtlik töö ja talgutöö </a:t>
              </a:r>
              <a:endParaRPr lang="en-GB" dirty="0">
                <a:latin typeface="Calibri"/>
              </a:endParaRPr>
            </a:p>
          </p:txBody>
        </p:sp>
        <p:sp>
          <p:nvSpPr>
            <p:cNvPr id="20" name="Vabakuju 19"/>
            <p:cNvSpPr/>
            <p:nvPr/>
          </p:nvSpPr>
          <p:spPr>
            <a:xfrm>
              <a:off x="4771069" y="1876295"/>
              <a:ext cx="1811975" cy="738870"/>
            </a:xfrm>
            <a:custGeom>
              <a:avLst/>
              <a:gdLst>
                <a:gd name="f0" fmla="val 10800000"/>
                <a:gd name="f1" fmla="val 5400000"/>
                <a:gd name="f2" fmla="val 180"/>
                <a:gd name="f3" fmla="val w"/>
                <a:gd name="f4" fmla="val h"/>
                <a:gd name="f5" fmla="val 0"/>
                <a:gd name="f6" fmla="val 2000259"/>
                <a:gd name="f7" fmla="val 1090707"/>
                <a:gd name="f8" fmla="val 109071"/>
                <a:gd name="f9" fmla="val 48833"/>
                <a:gd name="f10" fmla="val 1891188"/>
                <a:gd name="f11" fmla="val 1951426"/>
                <a:gd name="f12" fmla="val 981636"/>
                <a:gd name="f13" fmla="val 1041874"/>
                <a:gd name="f14" fmla="+- 0 0 -90"/>
                <a:gd name="f15" fmla="*/ f3 1 2000259"/>
                <a:gd name="f16" fmla="*/ f4 1 1090707"/>
                <a:gd name="f17" fmla="val f5"/>
                <a:gd name="f18" fmla="val f6"/>
                <a:gd name="f19" fmla="val f7"/>
                <a:gd name="f20" fmla="*/ f14 f0 1"/>
                <a:gd name="f21" fmla="+- f19 0 f17"/>
                <a:gd name="f22" fmla="+- f18 0 f17"/>
                <a:gd name="f23" fmla="*/ f20 1 f2"/>
                <a:gd name="f24" fmla="*/ f22 1 2000259"/>
                <a:gd name="f25" fmla="*/ f21 1 1090707"/>
                <a:gd name="f26" fmla="*/ 0 f22 1"/>
                <a:gd name="f27" fmla="*/ 109071 f21 1"/>
                <a:gd name="f28" fmla="*/ 109071 f22 1"/>
                <a:gd name="f29" fmla="*/ 0 f21 1"/>
                <a:gd name="f30" fmla="*/ 1891188 f22 1"/>
                <a:gd name="f31" fmla="*/ 2000259 f22 1"/>
                <a:gd name="f32" fmla="*/ 981636 f21 1"/>
                <a:gd name="f33" fmla="*/ 1090707 f21 1"/>
                <a:gd name="f34" fmla="+- f23 0 f1"/>
                <a:gd name="f35" fmla="*/ f26 1 2000259"/>
                <a:gd name="f36" fmla="*/ f27 1 1090707"/>
                <a:gd name="f37" fmla="*/ f28 1 2000259"/>
                <a:gd name="f38" fmla="*/ f29 1 1090707"/>
                <a:gd name="f39" fmla="*/ f30 1 2000259"/>
                <a:gd name="f40" fmla="*/ f31 1 2000259"/>
                <a:gd name="f41" fmla="*/ f32 1 1090707"/>
                <a:gd name="f42" fmla="*/ f33 1 109070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000259" h="109070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w="25402">
              <a:solidFill>
                <a:srgbClr val="00B050"/>
              </a:solidFill>
              <a:prstDash val="solid"/>
            </a:ln>
          </p:spPr>
          <p:txBody>
            <a:bodyPr vert="horz" wrap="square" lIns="70043" tIns="70043" rIns="70043" bIns="70043"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Psühholoogiline, võla- ja sõltuvus-nõustamine </a:t>
              </a:r>
              <a:endParaRPr lang="en-GB" dirty="0">
                <a:latin typeface="Calibri"/>
              </a:endParaRPr>
            </a:p>
          </p:txBody>
        </p:sp>
        <p:sp>
          <p:nvSpPr>
            <p:cNvPr id="22" name="Vabakuju 21"/>
            <p:cNvSpPr/>
            <p:nvPr/>
          </p:nvSpPr>
          <p:spPr>
            <a:xfrm>
              <a:off x="6678887" y="1876294"/>
              <a:ext cx="1976211" cy="738872"/>
            </a:xfrm>
            <a:custGeom>
              <a:avLst/>
              <a:gdLst>
                <a:gd name="f0" fmla="val 10800000"/>
                <a:gd name="f1" fmla="val 5400000"/>
                <a:gd name="f2" fmla="val 180"/>
                <a:gd name="f3" fmla="val w"/>
                <a:gd name="f4" fmla="val h"/>
                <a:gd name="f5" fmla="val 0"/>
                <a:gd name="f6" fmla="val 1873759"/>
                <a:gd name="f7" fmla="val 801642"/>
                <a:gd name="f8" fmla="val 80164"/>
                <a:gd name="f9" fmla="val 35891"/>
                <a:gd name="f10" fmla="val 1793595"/>
                <a:gd name="f11" fmla="val 1837868"/>
                <a:gd name="f12" fmla="val 721478"/>
                <a:gd name="f13" fmla="val 765751"/>
                <a:gd name="f14" fmla="+- 0 0 -90"/>
                <a:gd name="f15" fmla="*/ f3 1 1873759"/>
                <a:gd name="f16" fmla="*/ f4 1 801642"/>
                <a:gd name="f17" fmla="val f5"/>
                <a:gd name="f18" fmla="val f6"/>
                <a:gd name="f19" fmla="val f7"/>
                <a:gd name="f20" fmla="*/ f14 f0 1"/>
                <a:gd name="f21" fmla="+- f19 0 f17"/>
                <a:gd name="f22" fmla="+- f18 0 f17"/>
                <a:gd name="f23" fmla="*/ f20 1 f2"/>
                <a:gd name="f24" fmla="*/ f22 1 1873759"/>
                <a:gd name="f25" fmla="*/ f21 1 801642"/>
                <a:gd name="f26" fmla="*/ 0 f22 1"/>
                <a:gd name="f27" fmla="*/ 80164 f21 1"/>
                <a:gd name="f28" fmla="*/ 80164 f22 1"/>
                <a:gd name="f29" fmla="*/ 0 f21 1"/>
                <a:gd name="f30" fmla="*/ 1793595 f22 1"/>
                <a:gd name="f31" fmla="*/ 1873759 f22 1"/>
                <a:gd name="f32" fmla="*/ 721478 f21 1"/>
                <a:gd name="f33" fmla="*/ 801642 f21 1"/>
                <a:gd name="f34" fmla="+- f23 0 f1"/>
                <a:gd name="f35" fmla="*/ f26 1 1873759"/>
                <a:gd name="f36" fmla="*/ f27 1 801642"/>
                <a:gd name="f37" fmla="*/ f28 1 1873759"/>
                <a:gd name="f38" fmla="*/ f29 1 801642"/>
                <a:gd name="f39" fmla="*/ f30 1 1873759"/>
                <a:gd name="f40" fmla="*/ f31 1 1873759"/>
                <a:gd name="f41" fmla="*/ f32 1 801642"/>
                <a:gd name="f42" fmla="*/ f33 1 80164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73759" h="80164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w="25402">
              <a:solidFill>
                <a:srgbClr val="FFFF00"/>
              </a:solidFill>
              <a:prstDash val="solid"/>
            </a:ln>
          </p:spPr>
          <p:txBody>
            <a:bodyPr vert="horz" wrap="square" lIns="61575" tIns="61575" rIns="61575" bIns="61575"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Individuaalne töölerakendamine, sh ind lahendused</a:t>
              </a:r>
              <a:endParaRPr lang="en-GB" dirty="0">
                <a:latin typeface="Calibri"/>
              </a:endParaRPr>
            </a:p>
          </p:txBody>
        </p:sp>
      </p:grpSp>
      <p:sp>
        <p:nvSpPr>
          <p:cNvPr id="28" name="Vabakuju 27"/>
          <p:cNvSpPr/>
          <p:nvPr/>
        </p:nvSpPr>
        <p:spPr>
          <a:xfrm>
            <a:off x="7967904" y="1588557"/>
            <a:ext cx="2012472" cy="622447"/>
          </a:xfrm>
          <a:custGeom>
            <a:avLst/>
            <a:gdLst>
              <a:gd name="f0" fmla="val 10800000"/>
              <a:gd name="f1" fmla="val 5400000"/>
              <a:gd name="f2" fmla="val 180"/>
              <a:gd name="f3" fmla="val w"/>
              <a:gd name="f4" fmla="val h"/>
              <a:gd name="f5" fmla="val 0"/>
              <a:gd name="f6" fmla="val 1873759"/>
              <a:gd name="f7" fmla="val 801642"/>
              <a:gd name="f8" fmla="val 80164"/>
              <a:gd name="f9" fmla="val 35891"/>
              <a:gd name="f10" fmla="val 1793595"/>
              <a:gd name="f11" fmla="val 1837868"/>
              <a:gd name="f12" fmla="val 721478"/>
              <a:gd name="f13" fmla="val 765751"/>
              <a:gd name="f14" fmla="+- 0 0 -90"/>
              <a:gd name="f15" fmla="*/ f3 1 1873759"/>
              <a:gd name="f16" fmla="*/ f4 1 801642"/>
              <a:gd name="f17" fmla="val f5"/>
              <a:gd name="f18" fmla="val f6"/>
              <a:gd name="f19" fmla="val f7"/>
              <a:gd name="f20" fmla="*/ f14 f0 1"/>
              <a:gd name="f21" fmla="+- f19 0 f17"/>
              <a:gd name="f22" fmla="+- f18 0 f17"/>
              <a:gd name="f23" fmla="*/ f20 1 f2"/>
              <a:gd name="f24" fmla="*/ f22 1 1873759"/>
              <a:gd name="f25" fmla="*/ f21 1 801642"/>
              <a:gd name="f26" fmla="*/ 0 f22 1"/>
              <a:gd name="f27" fmla="*/ 80164 f21 1"/>
              <a:gd name="f28" fmla="*/ 80164 f22 1"/>
              <a:gd name="f29" fmla="*/ 0 f21 1"/>
              <a:gd name="f30" fmla="*/ 1793595 f22 1"/>
              <a:gd name="f31" fmla="*/ 1873759 f22 1"/>
              <a:gd name="f32" fmla="*/ 721478 f21 1"/>
              <a:gd name="f33" fmla="*/ 801642 f21 1"/>
              <a:gd name="f34" fmla="+- f23 0 f1"/>
              <a:gd name="f35" fmla="*/ f26 1 1873759"/>
              <a:gd name="f36" fmla="*/ f27 1 801642"/>
              <a:gd name="f37" fmla="*/ f28 1 1873759"/>
              <a:gd name="f38" fmla="*/ f29 1 801642"/>
              <a:gd name="f39" fmla="*/ f30 1 1873759"/>
              <a:gd name="f40" fmla="*/ f31 1 1873759"/>
              <a:gd name="f41" fmla="*/ f32 1 801642"/>
              <a:gd name="f42" fmla="*/ f33 1 80164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73759" h="80164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bg1"/>
          </a:solidFill>
          <a:ln w="25402">
            <a:solidFill>
              <a:srgbClr val="00B050"/>
            </a:solidFill>
            <a:prstDash val="solid"/>
          </a:ln>
        </p:spPr>
        <p:txBody>
          <a:bodyPr vert="horz" wrap="square" lIns="61575" tIns="61575" rIns="61575" bIns="61575"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Tööks vajalik abivahend</a:t>
            </a:r>
            <a:endParaRPr lang="en-GB" dirty="0">
              <a:latin typeface="Calibri"/>
            </a:endParaRPr>
          </a:p>
        </p:txBody>
      </p:sp>
      <p:sp>
        <p:nvSpPr>
          <p:cNvPr id="29" name="Vabakuju 28"/>
          <p:cNvSpPr/>
          <p:nvPr/>
        </p:nvSpPr>
        <p:spPr>
          <a:xfrm>
            <a:off x="7991921" y="3010344"/>
            <a:ext cx="2038860" cy="490665"/>
          </a:xfrm>
          <a:custGeom>
            <a:avLst/>
            <a:gdLst>
              <a:gd name="f0" fmla="val 10800000"/>
              <a:gd name="f1" fmla="val 5400000"/>
              <a:gd name="f2" fmla="val 180"/>
              <a:gd name="f3" fmla="val w"/>
              <a:gd name="f4" fmla="val h"/>
              <a:gd name="f5" fmla="val 0"/>
              <a:gd name="f6" fmla="val 1873759"/>
              <a:gd name="f7" fmla="val 801642"/>
              <a:gd name="f8" fmla="val 80164"/>
              <a:gd name="f9" fmla="val 35891"/>
              <a:gd name="f10" fmla="val 1793595"/>
              <a:gd name="f11" fmla="val 1837868"/>
              <a:gd name="f12" fmla="val 721478"/>
              <a:gd name="f13" fmla="val 765751"/>
              <a:gd name="f14" fmla="+- 0 0 -90"/>
              <a:gd name="f15" fmla="*/ f3 1 1873759"/>
              <a:gd name="f16" fmla="*/ f4 1 801642"/>
              <a:gd name="f17" fmla="val f5"/>
              <a:gd name="f18" fmla="val f6"/>
              <a:gd name="f19" fmla="val f7"/>
              <a:gd name="f20" fmla="*/ f14 f0 1"/>
              <a:gd name="f21" fmla="+- f19 0 f17"/>
              <a:gd name="f22" fmla="+- f18 0 f17"/>
              <a:gd name="f23" fmla="*/ f20 1 f2"/>
              <a:gd name="f24" fmla="*/ f22 1 1873759"/>
              <a:gd name="f25" fmla="*/ f21 1 801642"/>
              <a:gd name="f26" fmla="*/ 0 f22 1"/>
              <a:gd name="f27" fmla="*/ 80164 f21 1"/>
              <a:gd name="f28" fmla="*/ 80164 f22 1"/>
              <a:gd name="f29" fmla="*/ 0 f21 1"/>
              <a:gd name="f30" fmla="*/ 1793595 f22 1"/>
              <a:gd name="f31" fmla="*/ 1873759 f22 1"/>
              <a:gd name="f32" fmla="*/ 721478 f21 1"/>
              <a:gd name="f33" fmla="*/ 801642 f21 1"/>
              <a:gd name="f34" fmla="+- f23 0 f1"/>
              <a:gd name="f35" fmla="*/ f26 1 1873759"/>
              <a:gd name="f36" fmla="*/ f27 1 801642"/>
              <a:gd name="f37" fmla="*/ f28 1 1873759"/>
              <a:gd name="f38" fmla="*/ f29 1 801642"/>
              <a:gd name="f39" fmla="*/ f30 1 1873759"/>
              <a:gd name="f40" fmla="*/ f31 1 1873759"/>
              <a:gd name="f41" fmla="*/ f32 1 801642"/>
              <a:gd name="f42" fmla="*/ f33 1 80164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73759" h="80164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bg1"/>
          </a:solidFill>
          <a:ln w="25402">
            <a:solidFill>
              <a:srgbClr val="FFC000"/>
            </a:solidFill>
            <a:prstDash val="solid"/>
          </a:ln>
        </p:spPr>
        <p:txBody>
          <a:bodyPr vert="horz" wrap="square" lIns="61575" tIns="61575" rIns="61575" bIns="61575"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Töökoha kohandamine</a:t>
            </a:r>
            <a:endParaRPr lang="en-GB" dirty="0">
              <a:latin typeface="Calibri"/>
            </a:endParaRPr>
          </a:p>
        </p:txBody>
      </p:sp>
      <p:sp>
        <p:nvSpPr>
          <p:cNvPr id="30" name="Vabakuju 29"/>
          <p:cNvSpPr/>
          <p:nvPr/>
        </p:nvSpPr>
        <p:spPr>
          <a:xfrm>
            <a:off x="7975277" y="2292688"/>
            <a:ext cx="1997726" cy="622447"/>
          </a:xfrm>
          <a:custGeom>
            <a:avLst/>
            <a:gdLst>
              <a:gd name="f0" fmla="val 10800000"/>
              <a:gd name="f1" fmla="val 5400000"/>
              <a:gd name="f2" fmla="val 180"/>
              <a:gd name="f3" fmla="val w"/>
              <a:gd name="f4" fmla="val h"/>
              <a:gd name="f5" fmla="val 0"/>
              <a:gd name="f6" fmla="val 1873759"/>
              <a:gd name="f7" fmla="val 801642"/>
              <a:gd name="f8" fmla="val 80164"/>
              <a:gd name="f9" fmla="val 35891"/>
              <a:gd name="f10" fmla="val 1793595"/>
              <a:gd name="f11" fmla="val 1837868"/>
              <a:gd name="f12" fmla="val 721478"/>
              <a:gd name="f13" fmla="val 765751"/>
              <a:gd name="f14" fmla="+- 0 0 -90"/>
              <a:gd name="f15" fmla="*/ f3 1 1873759"/>
              <a:gd name="f16" fmla="*/ f4 1 801642"/>
              <a:gd name="f17" fmla="val f5"/>
              <a:gd name="f18" fmla="val f6"/>
              <a:gd name="f19" fmla="val f7"/>
              <a:gd name="f20" fmla="*/ f14 f0 1"/>
              <a:gd name="f21" fmla="+- f19 0 f17"/>
              <a:gd name="f22" fmla="+- f18 0 f17"/>
              <a:gd name="f23" fmla="*/ f20 1 f2"/>
              <a:gd name="f24" fmla="*/ f22 1 1873759"/>
              <a:gd name="f25" fmla="*/ f21 1 801642"/>
              <a:gd name="f26" fmla="*/ 0 f22 1"/>
              <a:gd name="f27" fmla="*/ 80164 f21 1"/>
              <a:gd name="f28" fmla="*/ 80164 f22 1"/>
              <a:gd name="f29" fmla="*/ 0 f21 1"/>
              <a:gd name="f30" fmla="*/ 1793595 f22 1"/>
              <a:gd name="f31" fmla="*/ 1873759 f22 1"/>
              <a:gd name="f32" fmla="*/ 721478 f21 1"/>
              <a:gd name="f33" fmla="*/ 801642 f21 1"/>
              <a:gd name="f34" fmla="+- f23 0 f1"/>
              <a:gd name="f35" fmla="*/ f26 1 1873759"/>
              <a:gd name="f36" fmla="*/ f27 1 801642"/>
              <a:gd name="f37" fmla="*/ f28 1 1873759"/>
              <a:gd name="f38" fmla="*/ f29 1 801642"/>
              <a:gd name="f39" fmla="*/ f30 1 1873759"/>
              <a:gd name="f40" fmla="*/ f31 1 1873759"/>
              <a:gd name="f41" fmla="*/ f32 1 801642"/>
              <a:gd name="f42" fmla="*/ f33 1 80164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73759" h="80164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bg1"/>
          </a:solidFill>
          <a:ln w="25402">
            <a:solidFill>
              <a:srgbClr val="00B050"/>
            </a:solidFill>
            <a:prstDash val="solid"/>
          </a:ln>
        </p:spPr>
        <p:txBody>
          <a:bodyPr vert="horz" wrap="square" lIns="61575" tIns="61575" rIns="61575" bIns="61575"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Tööintervjuul abistamine</a:t>
            </a:r>
            <a:endParaRPr lang="en-GB" dirty="0">
              <a:latin typeface="Calibri"/>
            </a:endParaRPr>
          </a:p>
        </p:txBody>
      </p:sp>
      <p:sp>
        <p:nvSpPr>
          <p:cNvPr id="32" name="Vabakuju 31"/>
          <p:cNvSpPr/>
          <p:nvPr/>
        </p:nvSpPr>
        <p:spPr>
          <a:xfrm>
            <a:off x="1805982" y="2699110"/>
            <a:ext cx="2570813" cy="432048"/>
          </a:xfrm>
          <a:custGeom>
            <a:avLst/>
            <a:gdLst>
              <a:gd name="f0" fmla="val 10800000"/>
              <a:gd name="f1" fmla="val 5400000"/>
              <a:gd name="f2" fmla="val 180"/>
              <a:gd name="f3" fmla="val w"/>
              <a:gd name="f4" fmla="val h"/>
              <a:gd name="f5" fmla="val 0"/>
              <a:gd name="f6" fmla="val 1943192"/>
              <a:gd name="f7" fmla="val 1349140"/>
              <a:gd name="f8" fmla="val 134914"/>
              <a:gd name="f9" fmla="val 60403"/>
              <a:gd name="f10" fmla="val 1808278"/>
              <a:gd name="f11" fmla="val 1882789"/>
              <a:gd name="f12" fmla="val 1214226"/>
              <a:gd name="f13" fmla="val 1288737"/>
              <a:gd name="f14" fmla="+- 0 0 -90"/>
              <a:gd name="f15" fmla="*/ f3 1 1943192"/>
              <a:gd name="f16" fmla="*/ f4 1 1349140"/>
              <a:gd name="f17" fmla="val f5"/>
              <a:gd name="f18" fmla="val f6"/>
              <a:gd name="f19" fmla="val f7"/>
              <a:gd name="f20" fmla="*/ f14 f0 1"/>
              <a:gd name="f21" fmla="+- f19 0 f17"/>
              <a:gd name="f22" fmla="+- f18 0 f17"/>
              <a:gd name="f23" fmla="*/ f20 1 f2"/>
              <a:gd name="f24" fmla="*/ f22 1 1943192"/>
              <a:gd name="f25" fmla="*/ f21 1 1349140"/>
              <a:gd name="f26" fmla="*/ 0 f22 1"/>
              <a:gd name="f27" fmla="*/ 134914 f21 1"/>
              <a:gd name="f28" fmla="*/ 134914 f22 1"/>
              <a:gd name="f29" fmla="*/ 0 f21 1"/>
              <a:gd name="f30" fmla="*/ 1808278 f22 1"/>
              <a:gd name="f31" fmla="*/ 1943192 f22 1"/>
              <a:gd name="f32" fmla="*/ 1214226 f21 1"/>
              <a:gd name="f33" fmla="*/ 1349140 f21 1"/>
              <a:gd name="f34" fmla="+- f23 0 f1"/>
              <a:gd name="f35" fmla="*/ f26 1 1943192"/>
              <a:gd name="f36" fmla="*/ f27 1 1349140"/>
              <a:gd name="f37" fmla="*/ f28 1 1943192"/>
              <a:gd name="f38" fmla="*/ f29 1 1349140"/>
              <a:gd name="f39" fmla="*/ f30 1 1943192"/>
              <a:gd name="f40" fmla="*/ f31 1 1943192"/>
              <a:gd name="f41" fmla="*/ f32 1 1349140"/>
              <a:gd name="f42" fmla="*/ f33 1 134914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943192" h="13491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bg1"/>
          </a:solidFill>
          <a:ln w="25402">
            <a:solidFill>
              <a:srgbClr val="00B050"/>
            </a:solidFill>
            <a:prstDash val="solid"/>
          </a:ln>
        </p:spPr>
        <p:txBody>
          <a:bodyPr vert="horz" wrap="square" lIns="77614" tIns="77614" rIns="77614" bIns="77614"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t>Proovitöö</a:t>
            </a:r>
            <a:endParaRPr lang="en-GB" dirty="0"/>
          </a:p>
        </p:txBody>
      </p:sp>
      <p:sp>
        <p:nvSpPr>
          <p:cNvPr id="33" name="Vabakuju 32"/>
          <p:cNvSpPr/>
          <p:nvPr/>
        </p:nvSpPr>
        <p:spPr>
          <a:xfrm>
            <a:off x="8013351" y="3610612"/>
            <a:ext cx="2038860" cy="538469"/>
          </a:xfrm>
          <a:custGeom>
            <a:avLst/>
            <a:gdLst>
              <a:gd name="f0" fmla="val 10800000"/>
              <a:gd name="f1" fmla="val 5400000"/>
              <a:gd name="f2" fmla="val 180"/>
              <a:gd name="f3" fmla="val w"/>
              <a:gd name="f4" fmla="val h"/>
              <a:gd name="f5" fmla="val 0"/>
              <a:gd name="f6" fmla="val 1873759"/>
              <a:gd name="f7" fmla="val 801642"/>
              <a:gd name="f8" fmla="val 80164"/>
              <a:gd name="f9" fmla="val 35891"/>
              <a:gd name="f10" fmla="val 1793595"/>
              <a:gd name="f11" fmla="val 1837868"/>
              <a:gd name="f12" fmla="val 721478"/>
              <a:gd name="f13" fmla="val 765751"/>
              <a:gd name="f14" fmla="+- 0 0 -90"/>
              <a:gd name="f15" fmla="*/ f3 1 1873759"/>
              <a:gd name="f16" fmla="*/ f4 1 801642"/>
              <a:gd name="f17" fmla="val f5"/>
              <a:gd name="f18" fmla="val f6"/>
              <a:gd name="f19" fmla="val f7"/>
              <a:gd name="f20" fmla="*/ f14 f0 1"/>
              <a:gd name="f21" fmla="+- f19 0 f17"/>
              <a:gd name="f22" fmla="+- f18 0 f17"/>
              <a:gd name="f23" fmla="*/ f20 1 f2"/>
              <a:gd name="f24" fmla="*/ f22 1 1873759"/>
              <a:gd name="f25" fmla="*/ f21 1 801642"/>
              <a:gd name="f26" fmla="*/ 0 f22 1"/>
              <a:gd name="f27" fmla="*/ 80164 f21 1"/>
              <a:gd name="f28" fmla="*/ 80164 f22 1"/>
              <a:gd name="f29" fmla="*/ 0 f21 1"/>
              <a:gd name="f30" fmla="*/ 1793595 f22 1"/>
              <a:gd name="f31" fmla="*/ 1873759 f22 1"/>
              <a:gd name="f32" fmla="*/ 721478 f21 1"/>
              <a:gd name="f33" fmla="*/ 801642 f21 1"/>
              <a:gd name="f34" fmla="+- f23 0 f1"/>
              <a:gd name="f35" fmla="*/ f26 1 1873759"/>
              <a:gd name="f36" fmla="*/ f27 1 801642"/>
              <a:gd name="f37" fmla="*/ f28 1 1873759"/>
              <a:gd name="f38" fmla="*/ f29 1 801642"/>
              <a:gd name="f39" fmla="*/ f30 1 1873759"/>
              <a:gd name="f40" fmla="*/ f31 1 1873759"/>
              <a:gd name="f41" fmla="*/ f32 1 801642"/>
              <a:gd name="f42" fmla="*/ f33 1 80164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73759" h="80164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bg1"/>
          </a:solidFill>
          <a:ln w="25402">
            <a:solidFill>
              <a:srgbClr val="FFC000"/>
            </a:solidFill>
            <a:prstDash val="solid"/>
          </a:ln>
        </p:spPr>
        <p:txBody>
          <a:bodyPr vert="horz" wrap="square" lIns="61575" tIns="61575" rIns="61575" bIns="61575"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Tugiisikuga töötamine</a:t>
            </a:r>
            <a:endParaRPr lang="en-GB" dirty="0">
              <a:latin typeface="Calibri"/>
            </a:endParaRPr>
          </a:p>
        </p:txBody>
      </p:sp>
      <p:sp>
        <p:nvSpPr>
          <p:cNvPr id="34" name="Vabakuju 33"/>
          <p:cNvSpPr/>
          <p:nvPr/>
        </p:nvSpPr>
        <p:spPr>
          <a:xfrm>
            <a:off x="7967905" y="4359454"/>
            <a:ext cx="2062877" cy="606040"/>
          </a:xfrm>
          <a:custGeom>
            <a:avLst/>
            <a:gdLst>
              <a:gd name="f0" fmla="val 10800000"/>
              <a:gd name="f1" fmla="val 5400000"/>
              <a:gd name="f2" fmla="val 180"/>
              <a:gd name="f3" fmla="val w"/>
              <a:gd name="f4" fmla="val h"/>
              <a:gd name="f5" fmla="val 0"/>
              <a:gd name="f6" fmla="val 1873759"/>
              <a:gd name="f7" fmla="val 801642"/>
              <a:gd name="f8" fmla="val 80164"/>
              <a:gd name="f9" fmla="val 35891"/>
              <a:gd name="f10" fmla="val 1793595"/>
              <a:gd name="f11" fmla="val 1837868"/>
              <a:gd name="f12" fmla="val 721478"/>
              <a:gd name="f13" fmla="val 765751"/>
              <a:gd name="f14" fmla="+- 0 0 -90"/>
              <a:gd name="f15" fmla="*/ f3 1 1873759"/>
              <a:gd name="f16" fmla="*/ f4 1 801642"/>
              <a:gd name="f17" fmla="val f5"/>
              <a:gd name="f18" fmla="val f6"/>
              <a:gd name="f19" fmla="val f7"/>
              <a:gd name="f20" fmla="*/ f14 f0 1"/>
              <a:gd name="f21" fmla="+- f19 0 f17"/>
              <a:gd name="f22" fmla="+- f18 0 f17"/>
              <a:gd name="f23" fmla="*/ f20 1 f2"/>
              <a:gd name="f24" fmla="*/ f22 1 1873759"/>
              <a:gd name="f25" fmla="*/ f21 1 801642"/>
              <a:gd name="f26" fmla="*/ 0 f22 1"/>
              <a:gd name="f27" fmla="*/ 80164 f21 1"/>
              <a:gd name="f28" fmla="*/ 80164 f22 1"/>
              <a:gd name="f29" fmla="*/ 0 f21 1"/>
              <a:gd name="f30" fmla="*/ 1793595 f22 1"/>
              <a:gd name="f31" fmla="*/ 1873759 f22 1"/>
              <a:gd name="f32" fmla="*/ 721478 f21 1"/>
              <a:gd name="f33" fmla="*/ 801642 f21 1"/>
              <a:gd name="f34" fmla="+- f23 0 f1"/>
              <a:gd name="f35" fmla="*/ f26 1 1873759"/>
              <a:gd name="f36" fmla="*/ f27 1 801642"/>
              <a:gd name="f37" fmla="*/ f28 1 1873759"/>
              <a:gd name="f38" fmla="*/ f29 1 801642"/>
              <a:gd name="f39" fmla="*/ f30 1 1873759"/>
              <a:gd name="f40" fmla="*/ f31 1 1873759"/>
              <a:gd name="f41" fmla="*/ f32 1 801642"/>
              <a:gd name="f42" fmla="*/ f33 1 80164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73759" h="80164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bg1"/>
          </a:solidFill>
          <a:ln w="25402">
            <a:solidFill>
              <a:srgbClr val="FF0000"/>
            </a:solidFill>
            <a:prstDash val="solid"/>
          </a:ln>
        </p:spPr>
        <p:txBody>
          <a:bodyPr vert="horz" wrap="square" lIns="61575" tIns="61575" rIns="61575" bIns="61575"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Tööalane rehabilitatsioon</a:t>
            </a:r>
            <a:endParaRPr lang="en-GB" dirty="0">
              <a:latin typeface="Calibri"/>
            </a:endParaRPr>
          </a:p>
        </p:txBody>
      </p:sp>
      <p:sp>
        <p:nvSpPr>
          <p:cNvPr id="35" name="Vabakuju 34"/>
          <p:cNvSpPr/>
          <p:nvPr/>
        </p:nvSpPr>
        <p:spPr>
          <a:xfrm>
            <a:off x="4942715" y="4089596"/>
            <a:ext cx="2305413" cy="446872"/>
          </a:xfrm>
          <a:custGeom>
            <a:avLst/>
            <a:gdLst>
              <a:gd name="f0" fmla="val 10800000"/>
              <a:gd name="f1" fmla="val 5400000"/>
              <a:gd name="f2" fmla="val 180"/>
              <a:gd name="f3" fmla="val w"/>
              <a:gd name="f4" fmla="val h"/>
              <a:gd name="f5" fmla="val 0"/>
              <a:gd name="f6" fmla="val 1873759"/>
              <a:gd name="f7" fmla="val 801642"/>
              <a:gd name="f8" fmla="val 80164"/>
              <a:gd name="f9" fmla="val 35891"/>
              <a:gd name="f10" fmla="val 1793595"/>
              <a:gd name="f11" fmla="val 1837868"/>
              <a:gd name="f12" fmla="val 721478"/>
              <a:gd name="f13" fmla="val 765751"/>
              <a:gd name="f14" fmla="+- 0 0 -90"/>
              <a:gd name="f15" fmla="*/ f3 1 1873759"/>
              <a:gd name="f16" fmla="*/ f4 1 801642"/>
              <a:gd name="f17" fmla="val f5"/>
              <a:gd name="f18" fmla="val f6"/>
              <a:gd name="f19" fmla="val f7"/>
              <a:gd name="f20" fmla="*/ f14 f0 1"/>
              <a:gd name="f21" fmla="+- f19 0 f17"/>
              <a:gd name="f22" fmla="+- f18 0 f17"/>
              <a:gd name="f23" fmla="*/ f20 1 f2"/>
              <a:gd name="f24" fmla="*/ f22 1 1873759"/>
              <a:gd name="f25" fmla="*/ f21 1 801642"/>
              <a:gd name="f26" fmla="*/ 0 f22 1"/>
              <a:gd name="f27" fmla="*/ 80164 f21 1"/>
              <a:gd name="f28" fmla="*/ 80164 f22 1"/>
              <a:gd name="f29" fmla="*/ 0 f21 1"/>
              <a:gd name="f30" fmla="*/ 1793595 f22 1"/>
              <a:gd name="f31" fmla="*/ 1873759 f22 1"/>
              <a:gd name="f32" fmla="*/ 721478 f21 1"/>
              <a:gd name="f33" fmla="*/ 801642 f21 1"/>
              <a:gd name="f34" fmla="+- f23 0 f1"/>
              <a:gd name="f35" fmla="*/ f26 1 1873759"/>
              <a:gd name="f36" fmla="*/ f27 1 801642"/>
              <a:gd name="f37" fmla="*/ f28 1 1873759"/>
              <a:gd name="f38" fmla="*/ f29 1 801642"/>
              <a:gd name="f39" fmla="*/ f30 1 1873759"/>
              <a:gd name="f40" fmla="*/ f31 1 1873759"/>
              <a:gd name="f41" fmla="*/ f32 1 801642"/>
              <a:gd name="f42" fmla="*/ f33 1 80164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73759" h="80164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bg1"/>
          </a:solidFill>
          <a:ln w="25402">
            <a:solidFill>
              <a:srgbClr val="FF0000"/>
            </a:solidFill>
            <a:prstDash val="solid"/>
          </a:ln>
        </p:spPr>
        <p:txBody>
          <a:bodyPr vert="horz" wrap="square" lIns="61575" tIns="61575" rIns="61575" bIns="61575"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Kogemusnõustamine</a:t>
            </a:r>
            <a:endParaRPr lang="en-GB" dirty="0">
              <a:latin typeface="Calibri"/>
            </a:endParaRPr>
          </a:p>
        </p:txBody>
      </p:sp>
      <p:sp>
        <p:nvSpPr>
          <p:cNvPr id="36" name="Vabakuju 35"/>
          <p:cNvSpPr/>
          <p:nvPr/>
        </p:nvSpPr>
        <p:spPr>
          <a:xfrm>
            <a:off x="4914842" y="5252557"/>
            <a:ext cx="2374648" cy="421999"/>
          </a:xfrm>
          <a:custGeom>
            <a:avLst/>
            <a:gdLst>
              <a:gd name="f0" fmla="val 10800000"/>
              <a:gd name="f1" fmla="val 5400000"/>
              <a:gd name="f2" fmla="val 180"/>
              <a:gd name="f3" fmla="val w"/>
              <a:gd name="f4" fmla="val h"/>
              <a:gd name="f5" fmla="val 0"/>
              <a:gd name="f6" fmla="val 1873759"/>
              <a:gd name="f7" fmla="val 801642"/>
              <a:gd name="f8" fmla="val 80164"/>
              <a:gd name="f9" fmla="val 35891"/>
              <a:gd name="f10" fmla="val 1793595"/>
              <a:gd name="f11" fmla="val 1837868"/>
              <a:gd name="f12" fmla="val 721478"/>
              <a:gd name="f13" fmla="val 765751"/>
              <a:gd name="f14" fmla="+- 0 0 -90"/>
              <a:gd name="f15" fmla="*/ f3 1 1873759"/>
              <a:gd name="f16" fmla="*/ f4 1 801642"/>
              <a:gd name="f17" fmla="val f5"/>
              <a:gd name="f18" fmla="val f6"/>
              <a:gd name="f19" fmla="val f7"/>
              <a:gd name="f20" fmla="*/ f14 f0 1"/>
              <a:gd name="f21" fmla="+- f19 0 f17"/>
              <a:gd name="f22" fmla="+- f18 0 f17"/>
              <a:gd name="f23" fmla="*/ f20 1 f2"/>
              <a:gd name="f24" fmla="*/ f22 1 1873759"/>
              <a:gd name="f25" fmla="*/ f21 1 801642"/>
              <a:gd name="f26" fmla="*/ 0 f22 1"/>
              <a:gd name="f27" fmla="*/ 80164 f21 1"/>
              <a:gd name="f28" fmla="*/ 80164 f22 1"/>
              <a:gd name="f29" fmla="*/ 0 f21 1"/>
              <a:gd name="f30" fmla="*/ 1793595 f22 1"/>
              <a:gd name="f31" fmla="*/ 1873759 f22 1"/>
              <a:gd name="f32" fmla="*/ 721478 f21 1"/>
              <a:gd name="f33" fmla="*/ 801642 f21 1"/>
              <a:gd name="f34" fmla="+- f23 0 f1"/>
              <a:gd name="f35" fmla="*/ f26 1 1873759"/>
              <a:gd name="f36" fmla="*/ f27 1 801642"/>
              <a:gd name="f37" fmla="*/ f28 1 1873759"/>
              <a:gd name="f38" fmla="*/ f29 1 801642"/>
              <a:gd name="f39" fmla="*/ f30 1 1873759"/>
              <a:gd name="f40" fmla="*/ f31 1 1873759"/>
              <a:gd name="f41" fmla="*/ f32 1 801642"/>
              <a:gd name="f42" fmla="*/ f33 1 80164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73759" h="80164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bg1"/>
          </a:solidFill>
          <a:ln w="25402">
            <a:solidFill>
              <a:srgbClr val="FF0000"/>
            </a:solidFill>
            <a:prstDash val="solid"/>
          </a:ln>
        </p:spPr>
        <p:txBody>
          <a:bodyPr vert="horz" wrap="square" lIns="61575" tIns="61575" rIns="61575" bIns="61575"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Kaitstud töö (ajutine)</a:t>
            </a:r>
            <a:endParaRPr lang="en-GB" dirty="0">
              <a:latin typeface="Calibri"/>
            </a:endParaRPr>
          </a:p>
        </p:txBody>
      </p:sp>
      <p:sp>
        <p:nvSpPr>
          <p:cNvPr id="37" name="Vabakuju 36"/>
          <p:cNvSpPr/>
          <p:nvPr/>
        </p:nvSpPr>
        <p:spPr>
          <a:xfrm>
            <a:off x="7991922" y="5036532"/>
            <a:ext cx="2062877" cy="432048"/>
          </a:xfrm>
          <a:custGeom>
            <a:avLst/>
            <a:gdLst>
              <a:gd name="f0" fmla="val 10800000"/>
              <a:gd name="f1" fmla="val 5400000"/>
              <a:gd name="f2" fmla="val 180"/>
              <a:gd name="f3" fmla="val w"/>
              <a:gd name="f4" fmla="val h"/>
              <a:gd name="f5" fmla="val 0"/>
              <a:gd name="f6" fmla="val 1873759"/>
              <a:gd name="f7" fmla="val 801642"/>
              <a:gd name="f8" fmla="val 80164"/>
              <a:gd name="f9" fmla="val 35891"/>
              <a:gd name="f10" fmla="val 1793595"/>
              <a:gd name="f11" fmla="val 1837868"/>
              <a:gd name="f12" fmla="val 721478"/>
              <a:gd name="f13" fmla="val 765751"/>
              <a:gd name="f14" fmla="+- 0 0 -90"/>
              <a:gd name="f15" fmla="*/ f3 1 1873759"/>
              <a:gd name="f16" fmla="*/ f4 1 801642"/>
              <a:gd name="f17" fmla="val f5"/>
              <a:gd name="f18" fmla="val f6"/>
              <a:gd name="f19" fmla="val f7"/>
              <a:gd name="f20" fmla="*/ f14 f0 1"/>
              <a:gd name="f21" fmla="+- f19 0 f17"/>
              <a:gd name="f22" fmla="+- f18 0 f17"/>
              <a:gd name="f23" fmla="*/ f20 1 f2"/>
              <a:gd name="f24" fmla="*/ f22 1 1873759"/>
              <a:gd name="f25" fmla="*/ f21 1 801642"/>
              <a:gd name="f26" fmla="*/ 0 f22 1"/>
              <a:gd name="f27" fmla="*/ 80164 f21 1"/>
              <a:gd name="f28" fmla="*/ 80164 f22 1"/>
              <a:gd name="f29" fmla="*/ 0 f21 1"/>
              <a:gd name="f30" fmla="*/ 1793595 f22 1"/>
              <a:gd name="f31" fmla="*/ 1873759 f22 1"/>
              <a:gd name="f32" fmla="*/ 721478 f21 1"/>
              <a:gd name="f33" fmla="*/ 801642 f21 1"/>
              <a:gd name="f34" fmla="+- f23 0 f1"/>
              <a:gd name="f35" fmla="*/ f26 1 1873759"/>
              <a:gd name="f36" fmla="*/ f27 1 801642"/>
              <a:gd name="f37" fmla="*/ f28 1 1873759"/>
              <a:gd name="f38" fmla="*/ f29 1 801642"/>
              <a:gd name="f39" fmla="*/ f30 1 1873759"/>
              <a:gd name="f40" fmla="*/ f31 1 1873759"/>
              <a:gd name="f41" fmla="*/ f32 1 801642"/>
              <a:gd name="f42" fmla="*/ f33 1 80164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73759" h="80164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bg1"/>
          </a:solidFill>
          <a:ln w="25402">
            <a:solidFill>
              <a:srgbClr val="FF0000"/>
            </a:solidFill>
            <a:prstDash val="solid"/>
          </a:ln>
        </p:spPr>
        <p:txBody>
          <a:bodyPr vert="horz" wrap="square" lIns="61575" tIns="61575" rIns="61575" bIns="61575"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Töölesõidu toetus</a:t>
            </a:r>
            <a:endParaRPr lang="en-GB" dirty="0">
              <a:latin typeface="Calibri"/>
            </a:endParaRPr>
          </a:p>
        </p:txBody>
      </p:sp>
      <p:sp>
        <p:nvSpPr>
          <p:cNvPr id="38" name="Vabakuju 37"/>
          <p:cNvSpPr/>
          <p:nvPr/>
        </p:nvSpPr>
        <p:spPr>
          <a:xfrm>
            <a:off x="4917074" y="4662474"/>
            <a:ext cx="2372417" cy="521532"/>
          </a:xfrm>
          <a:custGeom>
            <a:avLst/>
            <a:gdLst>
              <a:gd name="f0" fmla="val 10800000"/>
              <a:gd name="f1" fmla="val 5400000"/>
              <a:gd name="f2" fmla="val 180"/>
              <a:gd name="f3" fmla="val w"/>
              <a:gd name="f4" fmla="val h"/>
              <a:gd name="f5" fmla="val 0"/>
              <a:gd name="f6" fmla="val 1873759"/>
              <a:gd name="f7" fmla="val 801642"/>
              <a:gd name="f8" fmla="val 80164"/>
              <a:gd name="f9" fmla="val 35891"/>
              <a:gd name="f10" fmla="val 1793595"/>
              <a:gd name="f11" fmla="val 1837868"/>
              <a:gd name="f12" fmla="val 721478"/>
              <a:gd name="f13" fmla="val 765751"/>
              <a:gd name="f14" fmla="+- 0 0 -90"/>
              <a:gd name="f15" fmla="*/ f3 1 1873759"/>
              <a:gd name="f16" fmla="*/ f4 1 801642"/>
              <a:gd name="f17" fmla="val f5"/>
              <a:gd name="f18" fmla="val f6"/>
              <a:gd name="f19" fmla="val f7"/>
              <a:gd name="f20" fmla="*/ f14 f0 1"/>
              <a:gd name="f21" fmla="+- f19 0 f17"/>
              <a:gd name="f22" fmla="+- f18 0 f17"/>
              <a:gd name="f23" fmla="*/ f20 1 f2"/>
              <a:gd name="f24" fmla="*/ f22 1 1873759"/>
              <a:gd name="f25" fmla="*/ f21 1 801642"/>
              <a:gd name="f26" fmla="*/ 0 f22 1"/>
              <a:gd name="f27" fmla="*/ 80164 f21 1"/>
              <a:gd name="f28" fmla="*/ 80164 f22 1"/>
              <a:gd name="f29" fmla="*/ 0 f21 1"/>
              <a:gd name="f30" fmla="*/ 1793595 f22 1"/>
              <a:gd name="f31" fmla="*/ 1873759 f22 1"/>
              <a:gd name="f32" fmla="*/ 721478 f21 1"/>
              <a:gd name="f33" fmla="*/ 801642 f21 1"/>
              <a:gd name="f34" fmla="+- f23 0 f1"/>
              <a:gd name="f35" fmla="*/ f26 1 1873759"/>
              <a:gd name="f36" fmla="*/ f27 1 801642"/>
              <a:gd name="f37" fmla="*/ f28 1 1873759"/>
              <a:gd name="f38" fmla="*/ f29 1 801642"/>
              <a:gd name="f39" fmla="*/ f30 1 1873759"/>
              <a:gd name="f40" fmla="*/ f31 1 1873759"/>
              <a:gd name="f41" fmla="*/ f32 1 801642"/>
              <a:gd name="f42" fmla="*/ f33 1 80164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73759" h="80164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bg1"/>
          </a:solidFill>
          <a:ln w="25402">
            <a:solidFill>
              <a:srgbClr val="FF0000"/>
            </a:solidFill>
            <a:prstDash val="solid"/>
          </a:ln>
        </p:spPr>
        <p:txBody>
          <a:bodyPr vert="horz" wrap="square" lIns="61575" tIns="61575" rIns="61575" bIns="61575"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Tööandjate nõustamine ja koolitus</a:t>
            </a:r>
            <a:endParaRPr lang="en-GB" dirty="0">
              <a:latin typeface="Calibri"/>
            </a:endParaRPr>
          </a:p>
        </p:txBody>
      </p:sp>
      <p:sp>
        <p:nvSpPr>
          <p:cNvPr id="39" name="Vabakuju 38"/>
          <p:cNvSpPr/>
          <p:nvPr/>
        </p:nvSpPr>
        <p:spPr>
          <a:xfrm>
            <a:off x="4956781" y="5759066"/>
            <a:ext cx="2349902" cy="564290"/>
          </a:xfrm>
          <a:custGeom>
            <a:avLst/>
            <a:gdLst>
              <a:gd name="f0" fmla="val 10800000"/>
              <a:gd name="f1" fmla="val 5400000"/>
              <a:gd name="f2" fmla="val 180"/>
              <a:gd name="f3" fmla="val w"/>
              <a:gd name="f4" fmla="val h"/>
              <a:gd name="f5" fmla="val 0"/>
              <a:gd name="f6" fmla="val 1873759"/>
              <a:gd name="f7" fmla="val 801642"/>
              <a:gd name="f8" fmla="val 80164"/>
              <a:gd name="f9" fmla="val 35891"/>
              <a:gd name="f10" fmla="val 1793595"/>
              <a:gd name="f11" fmla="val 1837868"/>
              <a:gd name="f12" fmla="val 721478"/>
              <a:gd name="f13" fmla="val 765751"/>
              <a:gd name="f14" fmla="+- 0 0 -90"/>
              <a:gd name="f15" fmla="*/ f3 1 1873759"/>
              <a:gd name="f16" fmla="*/ f4 1 801642"/>
              <a:gd name="f17" fmla="val f5"/>
              <a:gd name="f18" fmla="val f6"/>
              <a:gd name="f19" fmla="val f7"/>
              <a:gd name="f20" fmla="*/ f14 f0 1"/>
              <a:gd name="f21" fmla="+- f19 0 f17"/>
              <a:gd name="f22" fmla="+- f18 0 f17"/>
              <a:gd name="f23" fmla="*/ f20 1 f2"/>
              <a:gd name="f24" fmla="*/ f22 1 1873759"/>
              <a:gd name="f25" fmla="*/ f21 1 801642"/>
              <a:gd name="f26" fmla="*/ 0 f22 1"/>
              <a:gd name="f27" fmla="*/ 80164 f21 1"/>
              <a:gd name="f28" fmla="*/ 80164 f22 1"/>
              <a:gd name="f29" fmla="*/ 0 f21 1"/>
              <a:gd name="f30" fmla="*/ 1793595 f22 1"/>
              <a:gd name="f31" fmla="*/ 1873759 f22 1"/>
              <a:gd name="f32" fmla="*/ 721478 f21 1"/>
              <a:gd name="f33" fmla="*/ 801642 f21 1"/>
              <a:gd name="f34" fmla="+- f23 0 f1"/>
              <a:gd name="f35" fmla="*/ f26 1 1873759"/>
              <a:gd name="f36" fmla="*/ f27 1 801642"/>
              <a:gd name="f37" fmla="*/ f28 1 1873759"/>
              <a:gd name="f38" fmla="*/ f29 1 801642"/>
              <a:gd name="f39" fmla="*/ f30 1 1873759"/>
              <a:gd name="f40" fmla="*/ f31 1 1873759"/>
              <a:gd name="f41" fmla="*/ f32 1 801642"/>
              <a:gd name="f42" fmla="*/ f33 1 80164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73759" h="80164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bg1"/>
          </a:solidFill>
          <a:ln w="25402">
            <a:solidFill>
              <a:srgbClr val="FF0000"/>
            </a:solidFill>
            <a:prstDash val="solid"/>
          </a:ln>
        </p:spPr>
        <p:txBody>
          <a:bodyPr vert="horz" wrap="square" lIns="61575" tIns="61575" rIns="61575" bIns="61575"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Mobiilne nõustamine noortele (koolist tööle)</a:t>
            </a:r>
            <a:endParaRPr lang="en-GB" dirty="0">
              <a:latin typeface="Calibri"/>
            </a:endParaRPr>
          </a:p>
        </p:txBody>
      </p:sp>
      <p:sp>
        <p:nvSpPr>
          <p:cNvPr id="7" name="Ristkülik 6"/>
          <p:cNvSpPr/>
          <p:nvPr/>
        </p:nvSpPr>
        <p:spPr>
          <a:xfrm>
            <a:off x="1903455" y="1832181"/>
            <a:ext cx="2313789" cy="840230"/>
          </a:xfrm>
          <a:prstGeom prst="rect">
            <a:avLst/>
          </a:prstGeom>
        </p:spPr>
        <p:txBody>
          <a:bodyPr wrap="square">
            <a:spAutoFit/>
          </a:bodyPr>
          <a:lstStyle/>
          <a:p>
            <a:pPr algn="ctr" defTabSz="888997">
              <a:lnSpc>
                <a:spcPct val="90000"/>
              </a:lnSpc>
              <a:spcAft>
                <a:spcPts val="800"/>
              </a:spcAft>
              <a:defRPr sz="1800" b="0" i="0" u="none" strike="noStrike" kern="0" cap="none" spc="0" baseline="0">
                <a:solidFill>
                  <a:srgbClr val="000000"/>
                </a:solidFill>
                <a:uFillTx/>
              </a:defRPr>
            </a:pPr>
            <a:r>
              <a:rPr lang="et-EE" dirty="0"/>
              <a:t>Ettevõtluse alustamise toetus ja  järelteenused </a:t>
            </a:r>
            <a:endParaRPr lang="en-GB" dirty="0"/>
          </a:p>
        </p:txBody>
      </p:sp>
      <p:sp>
        <p:nvSpPr>
          <p:cNvPr id="27" name="Vabakuju 26"/>
          <p:cNvSpPr/>
          <p:nvPr/>
        </p:nvSpPr>
        <p:spPr>
          <a:xfrm>
            <a:off x="1770286" y="3717033"/>
            <a:ext cx="2547949" cy="746978"/>
          </a:xfrm>
          <a:custGeom>
            <a:avLst/>
            <a:gdLst>
              <a:gd name="f0" fmla="val 10800000"/>
              <a:gd name="f1" fmla="val 5400000"/>
              <a:gd name="f2" fmla="val 180"/>
              <a:gd name="f3" fmla="val w"/>
              <a:gd name="f4" fmla="val h"/>
              <a:gd name="f5" fmla="val 0"/>
              <a:gd name="f6" fmla="val 1877587"/>
              <a:gd name="f7" fmla="val 801642"/>
              <a:gd name="f8" fmla="val 80164"/>
              <a:gd name="f9" fmla="val 35891"/>
              <a:gd name="f10" fmla="val 1797423"/>
              <a:gd name="f11" fmla="val 1841696"/>
              <a:gd name="f12" fmla="val 721478"/>
              <a:gd name="f13" fmla="val 765751"/>
              <a:gd name="f14" fmla="+- 0 0 -90"/>
              <a:gd name="f15" fmla="*/ f3 1 1877587"/>
              <a:gd name="f16" fmla="*/ f4 1 801642"/>
              <a:gd name="f17" fmla="val f5"/>
              <a:gd name="f18" fmla="val f6"/>
              <a:gd name="f19" fmla="val f7"/>
              <a:gd name="f20" fmla="*/ f14 f0 1"/>
              <a:gd name="f21" fmla="+- f19 0 f17"/>
              <a:gd name="f22" fmla="+- f18 0 f17"/>
              <a:gd name="f23" fmla="*/ f20 1 f2"/>
              <a:gd name="f24" fmla="*/ f22 1 1877587"/>
              <a:gd name="f25" fmla="*/ f21 1 801642"/>
              <a:gd name="f26" fmla="*/ 0 f22 1"/>
              <a:gd name="f27" fmla="*/ 80164 f21 1"/>
              <a:gd name="f28" fmla="*/ 80164 f22 1"/>
              <a:gd name="f29" fmla="*/ 0 f21 1"/>
              <a:gd name="f30" fmla="*/ 1797423 f22 1"/>
              <a:gd name="f31" fmla="*/ 1877587 f22 1"/>
              <a:gd name="f32" fmla="*/ 721478 f21 1"/>
              <a:gd name="f33" fmla="*/ 801642 f21 1"/>
              <a:gd name="f34" fmla="+- f23 0 f1"/>
              <a:gd name="f35" fmla="*/ f26 1 1877587"/>
              <a:gd name="f36" fmla="*/ f27 1 801642"/>
              <a:gd name="f37" fmla="*/ f28 1 1877587"/>
              <a:gd name="f38" fmla="*/ f29 1 801642"/>
              <a:gd name="f39" fmla="*/ f30 1 1877587"/>
              <a:gd name="f40" fmla="*/ f31 1 1877587"/>
              <a:gd name="f41" fmla="*/ f32 1 801642"/>
              <a:gd name="f42" fmla="*/ f33 1 80164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77587" h="80164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bg1"/>
          </a:solidFill>
          <a:ln w="25402">
            <a:solidFill>
              <a:srgbClr val="00B050"/>
            </a:solidFill>
            <a:prstDash val="solid"/>
          </a:ln>
        </p:spPr>
        <p:txBody>
          <a:bodyPr vert="horz" wrap="square" lIns="61575" tIns="61575" rIns="61575" bIns="61575"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Tööandjale koolituskulu hüvitamine </a:t>
            </a:r>
            <a:endParaRPr lang="en-GB" dirty="0">
              <a:latin typeface="Calibri"/>
            </a:endParaRPr>
          </a:p>
        </p:txBody>
      </p:sp>
      <p:sp>
        <p:nvSpPr>
          <p:cNvPr id="31" name="Vabakuju 30"/>
          <p:cNvSpPr/>
          <p:nvPr/>
        </p:nvSpPr>
        <p:spPr>
          <a:xfrm>
            <a:off x="1769007" y="5783561"/>
            <a:ext cx="2601775" cy="515300"/>
          </a:xfrm>
          <a:custGeom>
            <a:avLst/>
            <a:gdLst>
              <a:gd name="f0" fmla="val 10800000"/>
              <a:gd name="f1" fmla="val 5400000"/>
              <a:gd name="f2" fmla="val 180"/>
              <a:gd name="f3" fmla="val w"/>
              <a:gd name="f4" fmla="val h"/>
              <a:gd name="f5" fmla="val 0"/>
              <a:gd name="f6" fmla="val 2085974"/>
              <a:gd name="f7" fmla="val 998991"/>
              <a:gd name="f8" fmla="val 99899"/>
              <a:gd name="f9" fmla="val 44726"/>
              <a:gd name="f10" fmla="val 1986075"/>
              <a:gd name="f11" fmla="val 2041248"/>
              <a:gd name="f12" fmla="val 899092"/>
              <a:gd name="f13" fmla="val 954265"/>
              <a:gd name="f14" fmla="+- 0 0 -90"/>
              <a:gd name="f15" fmla="*/ f3 1 2085974"/>
              <a:gd name="f16" fmla="*/ f4 1 998991"/>
              <a:gd name="f17" fmla="val f5"/>
              <a:gd name="f18" fmla="val f6"/>
              <a:gd name="f19" fmla="val f7"/>
              <a:gd name="f20" fmla="*/ f14 f0 1"/>
              <a:gd name="f21" fmla="+- f19 0 f17"/>
              <a:gd name="f22" fmla="+- f18 0 f17"/>
              <a:gd name="f23" fmla="*/ f20 1 f2"/>
              <a:gd name="f24" fmla="*/ f22 1 2085974"/>
              <a:gd name="f25" fmla="*/ f21 1 998991"/>
              <a:gd name="f26" fmla="*/ 0 f22 1"/>
              <a:gd name="f27" fmla="*/ 99899 f21 1"/>
              <a:gd name="f28" fmla="*/ 99899 f22 1"/>
              <a:gd name="f29" fmla="*/ 0 f21 1"/>
              <a:gd name="f30" fmla="*/ 1986075 f22 1"/>
              <a:gd name="f31" fmla="*/ 2085974 f22 1"/>
              <a:gd name="f32" fmla="*/ 899092 f21 1"/>
              <a:gd name="f33" fmla="*/ 998991 f21 1"/>
              <a:gd name="f34" fmla="+- f23 0 f1"/>
              <a:gd name="f35" fmla="*/ f26 1 2085974"/>
              <a:gd name="f36" fmla="*/ f27 1 998991"/>
              <a:gd name="f37" fmla="*/ f28 1 2085974"/>
              <a:gd name="f38" fmla="*/ f29 1 998991"/>
              <a:gd name="f39" fmla="*/ f30 1 2085974"/>
              <a:gd name="f40" fmla="*/ f31 1 2085974"/>
              <a:gd name="f41" fmla="*/ f32 1 998991"/>
              <a:gd name="f42" fmla="*/ f33 1 99899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085974" h="99899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bg1"/>
          </a:solidFill>
          <a:ln w="25402">
            <a:solidFill>
              <a:srgbClr val="00B050"/>
            </a:solidFill>
            <a:prstDash val="solid"/>
          </a:ln>
        </p:spPr>
        <p:txBody>
          <a:bodyPr vert="horz" wrap="square" lIns="67354" tIns="67354" rIns="67354" bIns="67354"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Tööotsingunõustamine: tööklubi</a:t>
            </a:r>
          </a:p>
        </p:txBody>
      </p:sp>
      <p:sp>
        <p:nvSpPr>
          <p:cNvPr id="40" name="Vabakuju 39"/>
          <p:cNvSpPr/>
          <p:nvPr/>
        </p:nvSpPr>
        <p:spPr>
          <a:xfrm>
            <a:off x="8024269" y="5688640"/>
            <a:ext cx="2084537" cy="515300"/>
          </a:xfrm>
          <a:custGeom>
            <a:avLst/>
            <a:gdLst>
              <a:gd name="f0" fmla="val 10800000"/>
              <a:gd name="f1" fmla="val 5400000"/>
              <a:gd name="f2" fmla="val 180"/>
              <a:gd name="f3" fmla="val w"/>
              <a:gd name="f4" fmla="val h"/>
              <a:gd name="f5" fmla="val 0"/>
              <a:gd name="f6" fmla="val 2085974"/>
              <a:gd name="f7" fmla="val 998991"/>
              <a:gd name="f8" fmla="val 99899"/>
              <a:gd name="f9" fmla="val 44726"/>
              <a:gd name="f10" fmla="val 1986075"/>
              <a:gd name="f11" fmla="val 2041248"/>
              <a:gd name="f12" fmla="val 899092"/>
              <a:gd name="f13" fmla="val 954265"/>
              <a:gd name="f14" fmla="+- 0 0 -90"/>
              <a:gd name="f15" fmla="*/ f3 1 2085974"/>
              <a:gd name="f16" fmla="*/ f4 1 998991"/>
              <a:gd name="f17" fmla="val f5"/>
              <a:gd name="f18" fmla="val f6"/>
              <a:gd name="f19" fmla="val f7"/>
              <a:gd name="f20" fmla="*/ f14 f0 1"/>
              <a:gd name="f21" fmla="+- f19 0 f17"/>
              <a:gd name="f22" fmla="+- f18 0 f17"/>
              <a:gd name="f23" fmla="*/ f20 1 f2"/>
              <a:gd name="f24" fmla="*/ f22 1 2085974"/>
              <a:gd name="f25" fmla="*/ f21 1 998991"/>
              <a:gd name="f26" fmla="*/ 0 f22 1"/>
              <a:gd name="f27" fmla="*/ 99899 f21 1"/>
              <a:gd name="f28" fmla="*/ 99899 f22 1"/>
              <a:gd name="f29" fmla="*/ 0 f21 1"/>
              <a:gd name="f30" fmla="*/ 1986075 f22 1"/>
              <a:gd name="f31" fmla="*/ 2085974 f22 1"/>
              <a:gd name="f32" fmla="*/ 899092 f21 1"/>
              <a:gd name="f33" fmla="*/ 998991 f21 1"/>
              <a:gd name="f34" fmla="+- f23 0 f1"/>
              <a:gd name="f35" fmla="*/ f26 1 2085974"/>
              <a:gd name="f36" fmla="*/ f27 1 998991"/>
              <a:gd name="f37" fmla="*/ f28 1 2085974"/>
              <a:gd name="f38" fmla="*/ f29 1 998991"/>
              <a:gd name="f39" fmla="*/ f30 1 2085974"/>
              <a:gd name="f40" fmla="*/ f31 1 2085974"/>
              <a:gd name="f41" fmla="*/ f32 1 998991"/>
              <a:gd name="f42" fmla="*/ f33 1 99899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085974" h="99899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bg1"/>
          </a:solidFill>
          <a:ln w="25402">
            <a:solidFill>
              <a:srgbClr val="FF0000"/>
            </a:solidFill>
            <a:prstDash val="solid"/>
          </a:ln>
        </p:spPr>
        <p:txBody>
          <a:bodyPr vert="horz" wrap="square" lIns="67354" tIns="67354" rIns="67354" bIns="67354" anchor="ctr" anchorCtr="1" compatLnSpc="1"/>
          <a:lstStyle/>
          <a:p>
            <a:pPr algn="ctr" defTabSz="888997">
              <a:lnSpc>
                <a:spcPct val="90000"/>
              </a:lnSpc>
              <a:spcAft>
                <a:spcPts val="800"/>
              </a:spcAft>
              <a:defRPr sz="1800" b="0" i="0" u="none" strike="noStrike" kern="0" cap="none" spc="0" baseline="0">
                <a:solidFill>
                  <a:srgbClr val="000000"/>
                </a:solidFill>
                <a:uFillTx/>
              </a:defRPr>
            </a:pPr>
            <a:r>
              <a:rPr lang="et-EE" dirty="0">
                <a:latin typeface="Calibri"/>
              </a:rPr>
              <a:t>Saatja sõidukulu hüvitamine </a:t>
            </a:r>
          </a:p>
        </p:txBody>
      </p:sp>
    </p:spTree>
    <p:extLst>
      <p:ext uri="{BB962C8B-B14F-4D97-AF65-F5344CB8AC3E}">
        <p14:creationId xmlns:p14="http://schemas.microsoft.com/office/powerpoint/2010/main" val="188881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b="1" dirty="0">
                <a:solidFill>
                  <a:srgbClr val="FF6600"/>
                </a:solidFill>
              </a:rPr>
              <a:t>Toetame tööandjaid:</a:t>
            </a:r>
          </a:p>
        </p:txBody>
      </p:sp>
      <p:sp>
        <p:nvSpPr>
          <p:cNvPr id="3" name="Sisu kohatäide 2"/>
          <p:cNvSpPr>
            <a:spLocks noGrp="1"/>
          </p:cNvSpPr>
          <p:nvPr>
            <p:ph idx="1"/>
          </p:nvPr>
        </p:nvSpPr>
        <p:spPr/>
        <p:txBody>
          <a:bodyPr>
            <a:normAutofit fontScale="77500" lnSpcReduction="20000"/>
          </a:bodyPr>
          <a:lstStyle/>
          <a:p>
            <a:pPr>
              <a:buFontTx/>
              <a:buChar char="-"/>
            </a:pPr>
            <a:r>
              <a:rPr lang="et-EE" dirty="0"/>
              <a:t>Aitame leida sobivad kandidaadid;</a:t>
            </a:r>
          </a:p>
          <a:p>
            <a:pPr>
              <a:buFontTx/>
              <a:buChar char="-"/>
            </a:pPr>
            <a:r>
              <a:rPr lang="et-EE" dirty="0"/>
              <a:t>Tegeleme inimese ettevalmistamisega (karjäärinõustamine, koolitamine, täiendõpe);</a:t>
            </a:r>
          </a:p>
          <a:p>
            <a:pPr>
              <a:buFontTx/>
              <a:buChar char="-"/>
            </a:pPr>
            <a:r>
              <a:rPr lang="et-EE" dirty="0"/>
              <a:t>Maksame palgatoetust;</a:t>
            </a:r>
          </a:p>
          <a:p>
            <a:pPr>
              <a:buFontTx/>
              <a:buChar char="-"/>
            </a:pPr>
            <a:r>
              <a:rPr lang="et-EE" i="1" dirty="0"/>
              <a:t>Maksame töökoha loomise toetust (projekt lõppenud)</a:t>
            </a:r>
          </a:p>
          <a:p>
            <a:pPr>
              <a:buFontTx/>
              <a:buChar char="-"/>
            </a:pPr>
            <a:r>
              <a:rPr lang="et-EE" dirty="0"/>
              <a:t>Maksame mobiilsustoetust;</a:t>
            </a:r>
          </a:p>
          <a:p>
            <a:pPr>
              <a:buFontTx/>
              <a:buChar char="-"/>
            </a:pPr>
            <a:r>
              <a:rPr lang="et-EE" dirty="0"/>
              <a:t>Abistame erivajadusega inimese tööle võtmisel;</a:t>
            </a:r>
          </a:p>
          <a:p>
            <a:pPr>
              <a:buFontTx/>
              <a:buChar char="-"/>
            </a:pPr>
            <a:r>
              <a:rPr lang="et-EE" dirty="0"/>
              <a:t>Hüvitame sotsiaalmaksu vähenenud töövõimega töötaja eest;</a:t>
            </a:r>
          </a:p>
          <a:p>
            <a:pPr>
              <a:buFontTx/>
              <a:buChar char="-"/>
            </a:pPr>
            <a:r>
              <a:rPr lang="et-EE" dirty="0"/>
              <a:t>Nõustame ja koolitamine;</a:t>
            </a:r>
          </a:p>
          <a:p>
            <a:pPr>
              <a:buFontTx/>
              <a:buChar char="-"/>
            </a:pPr>
            <a:r>
              <a:rPr lang="et-EE" dirty="0"/>
              <a:t>Korraldame infopäevi, värbamisüritusi;</a:t>
            </a:r>
          </a:p>
          <a:p>
            <a:pPr>
              <a:buFontTx/>
              <a:buChar char="-"/>
            </a:pPr>
            <a:r>
              <a:rPr lang="et-EE" dirty="0"/>
              <a:t>Pakume tasemeõpet juba töötavale inimesele;</a:t>
            </a:r>
            <a:endParaRPr lang="ru-RU" dirty="0"/>
          </a:p>
          <a:p>
            <a:pPr>
              <a:buFontTx/>
              <a:buChar char="-"/>
            </a:pPr>
            <a:r>
              <a:rPr lang="et-EE" dirty="0"/>
              <a:t>Tugiisiku teenus;</a:t>
            </a:r>
          </a:p>
          <a:p>
            <a:pPr>
              <a:buFontTx/>
              <a:buChar char="-"/>
            </a:pPr>
            <a:r>
              <a:rPr lang="et-EE" dirty="0"/>
              <a:t>Korraldame tööpraktikat.</a:t>
            </a:r>
          </a:p>
          <a:p>
            <a:pPr>
              <a:buFontTx/>
              <a:buChar char="-"/>
            </a:pPr>
            <a:endParaRPr lang="et-EE" dirty="0"/>
          </a:p>
        </p:txBody>
      </p:sp>
      <p:sp>
        <p:nvSpPr>
          <p:cNvPr id="4" name="Kuupäeva kohatäide 3"/>
          <p:cNvSpPr>
            <a:spLocks noGrp="1"/>
          </p:cNvSpPr>
          <p:nvPr>
            <p:ph type="dt" sz="half" idx="10"/>
          </p:nvPr>
        </p:nvSpPr>
        <p:spPr/>
        <p:txBody>
          <a:bodyPr/>
          <a:lstStyle/>
          <a:p>
            <a:fld id="{22E12EA6-3D29-43B5-AF27-5A06889D5148}" type="datetime1">
              <a:rPr lang="et-EE" smtClean="0"/>
              <a:t>18.10.2018</a:t>
            </a:fld>
            <a:endParaRPr lang="et-EE"/>
          </a:p>
        </p:txBody>
      </p:sp>
      <p:sp>
        <p:nvSpPr>
          <p:cNvPr id="5" name="Jaluse kohatäide 4"/>
          <p:cNvSpPr>
            <a:spLocks noGrp="1"/>
          </p:cNvSpPr>
          <p:nvPr>
            <p:ph type="ftr" sz="quarter" idx="11"/>
          </p:nvPr>
        </p:nvSpPr>
        <p:spPr/>
        <p:txBody>
          <a:bodyPr/>
          <a:lstStyle/>
          <a:p>
            <a:r>
              <a:rPr lang="et-EE" dirty="0"/>
              <a:t>Eesti Töötukassa</a:t>
            </a:r>
          </a:p>
        </p:txBody>
      </p:sp>
      <p:sp>
        <p:nvSpPr>
          <p:cNvPr id="6" name="Slaidinumbri kohatäide 5"/>
          <p:cNvSpPr>
            <a:spLocks noGrp="1"/>
          </p:cNvSpPr>
          <p:nvPr>
            <p:ph type="sldNum" sz="quarter" idx="12"/>
          </p:nvPr>
        </p:nvSpPr>
        <p:spPr/>
        <p:txBody>
          <a:bodyPr/>
          <a:lstStyle/>
          <a:p>
            <a:fld id="{AA49E03C-7072-4661-82A5-510DA5985D8C}" type="slidenum">
              <a:rPr lang="et-EE" smtClean="0"/>
              <a:t>17</a:t>
            </a:fld>
            <a:endParaRPr lang="et-EE"/>
          </a:p>
        </p:txBody>
      </p:sp>
    </p:spTree>
    <p:extLst>
      <p:ext uri="{BB962C8B-B14F-4D97-AF65-F5344CB8AC3E}">
        <p14:creationId xmlns:p14="http://schemas.microsoft.com/office/powerpoint/2010/main" val="2094828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4000" b="1" dirty="0">
                <a:latin typeface="Franklin Gothic Book" panose="020B0503020102020204" pitchFamily="34" charset="0"/>
                <a:cs typeface="Andalus" panose="02020603050405020304" pitchFamily="18" charset="-78"/>
              </a:rPr>
              <a:t>Töökoha loomise toetuse eesmärk</a:t>
            </a:r>
          </a:p>
        </p:txBody>
      </p:sp>
      <p:sp>
        <p:nvSpPr>
          <p:cNvPr id="4" name="Kuupäeva kohatäide 3"/>
          <p:cNvSpPr>
            <a:spLocks noGrp="1"/>
          </p:cNvSpPr>
          <p:nvPr>
            <p:ph type="dt" sz="half" idx="10"/>
          </p:nvPr>
        </p:nvSpPr>
        <p:spPr/>
        <p:txBody>
          <a:bodyPr/>
          <a:lstStyle/>
          <a:p>
            <a:fld id="{E765C76A-C30C-4E21-8BC0-088A893318F8}" type="datetime1">
              <a:rPr lang="et-EE" smtClean="0"/>
              <a:t>18.10.2018</a:t>
            </a:fld>
            <a:endParaRPr lang="et-EE"/>
          </a:p>
        </p:txBody>
      </p:sp>
      <p:sp>
        <p:nvSpPr>
          <p:cNvPr id="5" name="Jaluse kohatäide 4"/>
          <p:cNvSpPr>
            <a:spLocks noGrp="1"/>
          </p:cNvSpPr>
          <p:nvPr>
            <p:ph type="ftr" sz="quarter" idx="11"/>
          </p:nvPr>
        </p:nvSpPr>
        <p:spPr/>
        <p:txBody>
          <a:bodyPr/>
          <a:lstStyle/>
          <a:p>
            <a:r>
              <a:rPr lang="et-EE"/>
              <a:t>Eesti Töötukassa</a:t>
            </a:r>
          </a:p>
        </p:txBody>
      </p:sp>
      <p:sp>
        <p:nvSpPr>
          <p:cNvPr id="6" name="Slaidinumbri kohatäide 5"/>
          <p:cNvSpPr>
            <a:spLocks noGrp="1"/>
          </p:cNvSpPr>
          <p:nvPr>
            <p:ph type="sldNum" sz="quarter" idx="12"/>
          </p:nvPr>
        </p:nvSpPr>
        <p:spPr/>
        <p:txBody>
          <a:bodyPr/>
          <a:lstStyle/>
          <a:p>
            <a:fld id="{AA49E03C-7072-4661-82A5-510DA5985D8C}" type="slidenum">
              <a:rPr lang="et-EE" smtClean="0"/>
              <a:t>18</a:t>
            </a:fld>
            <a:endParaRPr lang="et-EE"/>
          </a:p>
        </p:txBody>
      </p:sp>
      <p:graphicFrame>
        <p:nvGraphicFramePr>
          <p:cNvPr id="7" name="Object 6"/>
          <p:cNvGraphicFramePr>
            <a:graphicFrameLocks noChangeAspect="1"/>
          </p:cNvGraphicFramePr>
          <p:nvPr>
            <p:extLst/>
          </p:nvPr>
        </p:nvGraphicFramePr>
        <p:xfrm>
          <a:off x="180753" y="214592"/>
          <a:ext cx="2143125" cy="484188"/>
        </p:xfrm>
        <a:graphic>
          <a:graphicData uri="http://schemas.openxmlformats.org/presentationml/2006/ole">
            <mc:AlternateContent xmlns:mc="http://schemas.openxmlformats.org/markup-compatibility/2006">
              <mc:Choice xmlns:v="urn:schemas-microsoft-com:vml" Requires="v">
                <p:oleObj spid="_x0000_s66788" name="CorelDRAW" r:id="rId4" imgW="6872400" imgH="1553040" progId="">
                  <p:embed/>
                </p:oleObj>
              </mc:Choice>
              <mc:Fallback>
                <p:oleObj name="CorelDRAW" r:id="rId4" imgW="6872400" imgH="1553040" progId="">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53" y="214592"/>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isu kohatäide 2"/>
          <p:cNvSpPr>
            <a:spLocks noGrp="1"/>
          </p:cNvSpPr>
          <p:nvPr>
            <p:ph idx="1"/>
          </p:nvPr>
        </p:nvSpPr>
        <p:spPr>
          <a:xfrm>
            <a:off x="838200" y="1825625"/>
            <a:ext cx="10060172" cy="4351338"/>
          </a:xfrm>
        </p:spPr>
        <p:txBody>
          <a:bodyPr/>
          <a:lstStyle/>
          <a:p>
            <a:pPr>
              <a:buClr>
                <a:srgbClr val="FF6600"/>
              </a:buClr>
              <a:buFont typeface="Wingdings" panose="05000000000000000000" pitchFamily="2" charset="2"/>
              <a:buChar char="ü"/>
            </a:pPr>
            <a:r>
              <a:rPr lang="et-EE" dirty="0"/>
              <a:t> Soodustada Ida-Virumaal uute töökohtade loomist.</a:t>
            </a:r>
          </a:p>
          <a:p>
            <a:pPr>
              <a:buClr>
                <a:srgbClr val="FF6600"/>
              </a:buClr>
              <a:buFont typeface="Wingdings" panose="05000000000000000000" pitchFamily="2" charset="2"/>
              <a:buChar char="ü"/>
            </a:pPr>
            <a:r>
              <a:rPr lang="et-EE" dirty="0"/>
              <a:t> Seeläbi aidata tööle piirkonnas töö kaotanud inimesi. </a:t>
            </a:r>
          </a:p>
          <a:p>
            <a:pPr>
              <a:buClr>
                <a:srgbClr val="FF6600"/>
              </a:buClr>
              <a:buFont typeface="Wingdings" panose="05000000000000000000" pitchFamily="2" charset="2"/>
              <a:buChar char="ü"/>
            </a:pPr>
            <a:r>
              <a:rPr lang="et-EE" dirty="0"/>
              <a:t> Vähendada kõrget regionaalset tööpuudust Ida-Virumaal.</a:t>
            </a:r>
          </a:p>
          <a:p>
            <a:pPr>
              <a:buClr>
                <a:srgbClr val="FF6600"/>
              </a:buClr>
              <a:buFont typeface="Wingdings" panose="05000000000000000000" pitchFamily="2" charset="2"/>
              <a:buChar char="ü"/>
            </a:pPr>
            <a:endParaRPr lang="et-EE" dirty="0"/>
          </a:p>
        </p:txBody>
      </p:sp>
    </p:spTree>
    <p:extLst>
      <p:ext uri="{BB962C8B-B14F-4D97-AF65-F5344CB8AC3E}">
        <p14:creationId xmlns:p14="http://schemas.microsoft.com/office/powerpoint/2010/main" val="1169869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4000" b="1" dirty="0">
                <a:solidFill>
                  <a:srgbClr val="FF6600"/>
                </a:solidFill>
                <a:latin typeface="Franklin Gothic Book" panose="020B0503020102020204" pitchFamily="34" charset="0"/>
                <a:cs typeface="Andalus" panose="02020603050405020304" pitchFamily="18" charset="-78"/>
              </a:rPr>
              <a:t>Töökoha loomise toetus /645 töökohta</a:t>
            </a:r>
          </a:p>
        </p:txBody>
      </p:sp>
      <p:sp>
        <p:nvSpPr>
          <p:cNvPr id="4" name="Kuupäeva kohatäide 3"/>
          <p:cNvSpPr>
            <a:spLocks noGrp="1"/>
          </p:cNvSpPr>
          <p:nvPr>
            <p:ph type="dt" sz="half" idx="10"/>
          </p:nvPr>
        </p:nvSpPr>
        <p:spPr/>
        <p:txBody>
          <a:bodyPr/>
          <a:lstStyle/>
          <a:p>
            <a:fld id="{872EAC2C-827A-4450-9254-6A8C49E956EE}" type="datetime1">
              <a:rPr lang="et-EE" smtClean="0"/>
              <a:t>18.10.2018</a:t>
            </a:fld>
            <a:endParaRPr lang="et-EE"/>
          </a:p>
        </p:txBody>
      </p:sp>
      <p:sp>
        <p:nvSpPr>
          <p:cNvPr id="5" name="Jaluse kohatäide 4"/>
          <p:cNvSpPr>
            <a:spLocks noGrp="1"/>
          </p:cNvSpPr>
          <p:nvPr>
            <p:ph type="ftr" sz="quarter" idx="11"/>
          </p:nvPr>
        </p:nvSpPr>
        <p:spPr/>
        <p:txBody>
          <a:bodyPr/>
          <a:lstStyle/>
          <a:p>
            <a:r>
              <a:rPr lang="et-EE"/>
              <a:t>Eesti Töötukassa</a:t>
            </a:r>
          </a:p>
        </p:txBody>
      </p:sp>
      <p:sp>
        <p:nvSpPr>
          <p:cNvPr id="6" name="Slaidinumbri kohatäide 5"/>
          <p:cNvSpPr>
            <a:spLocks noGrp="1"/>
          </p:cNvSpPr>
          <p:nvPr>
            <p:ph type="sldNum" sz="quarter" idx="12"/>
          </p:nvPr>
        </p:nvSpPr>
        <p:spPr>
          <a:xfrm>
            <a:off x="8610600" y="6358048"/>
            <a:ext cx="2743200" cy="365125"/>
          </a:xfrm>
        </p:spPr>
        <p:txBody>
          <a:bodyPr/>
          <a:lstStyle/>
          <a:p>
            <a:fld id="{AA49E03C-7072-4661-82A5-510DA5985D8C}" type="slidenum">
              <a:rPr lang="et-EE" smtClean="0"/>
              <a:t>19</a:t>
            </a:fld>
            <a:endParaRPr lang="et-EE"/>
          </a:p>
        </p:txBody>
      </p:sp>
      <p:graphicFrame>
        <p:nvGraphicFramePr>
          <p:cNvPr id="7" name="Object 6"/>
          <p:cNvGraphicFramePr>
            <a:graphicFrameLocks noChangeAspect="1"/>
          </p:cNvGraphicFramePr>
          <p:nvPr>
            <p:extLst/>
          </p:nvPr>
        </p:nvGraphicFramePr>
        <p:xfrm>
          <a:off x="180753" y="214592"/>
          <a:ext cx="2143125" cy="484188"/>
        </p:xfrm>
        <a:graphic>
          <a:graphicData uri="http://schemas.openxmlformats.org/presentationml/2006/ole">
            <mc:AlternateContent xmlns:mc="http://schemas.openxmlformats.org/markup-compatibility/2006">
              <mc:Choice xmlns:v="urn:schemas-microsoft-com:vml" Requires="v">
                <p:oleObj spid="_x0000_s80956" name="CorelDRAW" r:id="rId4" imgW="6872400" imgH="1553040" progId="">
                  <p:embed/>
                </p:oleObj>
              </mc:Choice>
              <mc:Fallback>
                <p:oleObj name="CorelDRAW" r:id="rId4" imgW="6872400" imgH="1553040" progId="">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53" y="214592"/>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isu kohatäide 2"/>
          <p:cNvSpPr>
            <a:spLocks noGrp="1"/>
          </p:cNvSpPr>
          <p:nvPr>
            <p:ph idx="1"/>
          </p:nvPr>
        </p:nvSpPr>
        <p:spPr>
          <a:xfrm>
            <a:off x="838200" y="1841221"/>
            <a:ext cx="9923585" cy="4335742"/>
          </a:xfrm>
        </p:spPr>
        <p:txBody>
          <a:bodyPr numCol="2">
            <a:normAutofit/>
          </a:bodyPr>
          <a:lstStyle/>
          <a:p>
            <a:pPr marL="228600" lvl="1">
              <a:spcBef>
                <a:spcPts val="1000"/>
              </a:spcBef>
              <a:buClr>
                <a:srgbClr val="FF6600"/>
              </a:buClr>
              <a:buFont typeface="Wingdings" panose="05000000000000000000" pitchFamily="2" charset="2"/>
              <a:buChar char="ü"/>
            </a:pPr>
            <a:r>
              <a:rPr lang="et-EE" sz="2800" dirty="0"/>
              <a:t> Noorus OÜ</a:t>
            </a:r>
            <a:r>
              <a:rPr lang="ru-RU" sz="2800" dirty="0"/>
              <a:t> </a:t>
            </a:r>
          </a:p>
          <a:p>
            <a:pPr marL="228600" lvl="1">
              <a:spcBef>
                <a:spcPts val="1000"/>
              </a:spcBef>
              <a:buClr>
                <a:srgbClr val="FF6600"/>
              </a:buClr>
              <a:buFont typeface="Wingdings" panose="05000000000000000000" pitchFamily="2" charset="2"/>
              <a:buChar char="ü"/>
            </a:pPr>
            <a:r>
              <a:rPr lang="ru-RU" sz="2800" dirty="0"/>
              <a:t> </a:t>
            </a:r>
            <a:r>
              <a:rPr lang="et-EE" sz="2800" dirty="0"/>
              <a:t>Raund Ehitus OÜ</a:t>
            </a:r>
          </a:p>
          <a:p>
            <a:pPr marL="228600" lvl="1">
              <a:spcBef>
                <a:spcPts val="1000"/>
              </a:spcBef>
              <a:buClr>
                <a:srgbClr val="FF6600"/>
              </a:buClr>
              <a:buFont typeface="Wingdings" panose="05000000000000000000" pitchFamily="2" charset="2"/>
              <a:buChar char="ü"/>
            </a:pPr>
            <a:r>
              <a:rPr lang="ru-RU" sz="2800" dirty="0"/>
              <a:t> </a:t>
            </a:r>
            <a:r>
              <a:rPr lang="et-EE" sz="2800" dirty="0"/>
              <a:t>S.H.A.R.K ANIMATIONEM STUDIO OÜ</a:t>
            </a:r>
            <a:endParaRPr lang="ru-RU" sz="2800" dirty="0"/>
          </a:p>
          <a:p>
            <a:pPr marL="228600" lvl="1">
              <a:spcBef>
                <a:spcPts val="1000"/>
              </a:spcBef>
              <a:buClr>
                <a:srgbClr val="FF6600"/>
              </a:buClr>
              <a:buFont typeface="Wingdings" panose="05000000000000000000" pitchFamily="2" charset="2"/>
              <a:buChar char="ü"/>
            </a:pPr>
            <a:r>
              <a:rPr lang="ru-RU" sz="2800" dirty="0"/>
              <a:t> </a:t>
            </a:r>
            <a:r>
              <a:rPr lang="et-EE" sz="2800" dirty="0" err="1"/>
              <a:t>Nevita</a:t>
            </a:r>
            <a:r>
              <a:rPr lang="et-EE" sz="2800" dirty="0"/>
              <a:t> OÜ</a:t>
            </a:r>
            <a:endParaRPr lang="ru-RU" sz="2800" dirty="0"/>
          </a:p>
          <a:p>
            <a:pPr marL="228600" lvl="1">
              <a:spcBef>
                <a:spcPts val="1000"/>
              </a:spcBef>
              <a:buClr>
                <a:srgbClr val="FF6600"/>
              </a:buClr>
              <a:buFont typeface="Wingdings" panose="05000000000000000000" pitchFamily="2" charset="2"/>
              <a:buChar char="ü"/>
            </a:pPr>
            <a:r>
              <a:rPr lang="ru-RU" sz="2800" dirty="0"/>
              <a:t> </a:t>
            </a:r>
            <a:r>
              <a:rPr lang="et-EE" sz="2800" dirty="0" err="1"/>
              <a:t>Travel</a:t>
            </a:r>
            <a:r>
              <a:rPr lang="et-EE" sz="2800" dirty="0"/>
              <a:t> </a:t>
            </a:r>
            <a:r>
              <a:rPr lang="et-EE" sz="2800" dirty="0" err="1"/>
              <a:t>Balt</a:t>
            </a:r>
            <a:r>
              <a:rPr lang="et-EE" sz="2800" dirty="0"/>
              <a:t> OÜ</a:t>
            </a:r>
            <a:endParaRPr lang="ru-RU" sz="2800" dirty="0"/>
          </a:p>
          <a:p>
            <a:pPr marL="228600" lvl="1">
              <a:spcBef>
                <a:spcPts val="1000"/>
              </a:spcBef>
              <a:buClr>
                <a:srgbClr val="FF6600"/>
              </a:buClr>
              <a:buFont typeface="Wingdings" panose="05000000000000000000" pitchFamily="2" charset="2"/>
              <a:buChar char="ü"/>
            </a:pPr>
            <a:r>
              <a:rPr lang="ru-RU" sz="2800" dirty="0"/>
              <a:t> </a:t>
            </a:r>
            <a:r>
              <a:rPr lang="et-EE" sz="2800" dirty="0"/>
              <a:t>Norwes Metall</a:t>
            </a:r>
            <a:r>
              <a:rPr lang="ru-RU" sz="2800" dirty="0"/>
              <a:t> </a:t>
            </a:r>
            <a:r>
              <a:rPr lang="et-EE" sz="2800" dirty="0"/>
              <a:t>OÜ</a:t>
            </a:r>
          </a:p>
          <a:p>
            <a:pPr marL="228600" lvl="1">
              <a:spcBef>
                <a:spcPts val="1000"/>
              </a:spcBef>
              <a:buClr>
                <a:srgbClr val="FF6600"/>
              </a:buClr>
              <a:buFont typeface="Wingdings" panose="05000000000000000000" pitchFamily="2" charset="2"/>
              <a:buChar char="ü"/>
            </a:pPr>
            <a:r>
              <a:rPr lang="et-EE" sz="2800" dirty="0"/>
              <a:t> </a:t>
            </a:r>
            <a:r>
              <a:rPr lang="et-EE" sz="2800" dirty="0" err="1"/>
              <a:t>Shroma</a:t>
            </a:r>
            <a:r>
              <a:rPr lang="et-EE" sz="2800" dirty="0"/>
              <a:t> OÜ</a:t>
            </a:r>
          </a:p>
          <a:p>
            <a:pPr marL="228600" lvl="1">
              <a:spcBef>
                <a:spcPts val="1000"/>
              </a:spcBef>
              <a:buClr>
                <a:srgbClr val="FF6600"/>
              </a:buClr>
              <a:buFont typeface="Wingdings" panose="05000000000000000000" pitchFamily="2" charset="2"/>
              <a:buChar char="ü"/>
            </a:pPr>
            <a:r>
              <a:rPr lang="et-EE" sz="2800" dirty="0"/>
              <a:t> TNC-</a:t>
            </a:r>
            <a:r>
              <a:rPr lang="et-EE" sz="2800" dirty="0" err="1"/>
              <a:t>Components</a:t>
            </a:r>
            <a:r>
              <a:rPr lang="et-EE" sz="2800" dirty="0"/>
              <a:t> OÜ</a:t>
            </a:r>
          </a:p>
          <a:p>
            <a:pPr marL="228600" lvl="1">
              <a:spcBef>
                <a:spcPts val="1000"/>
              </a:spcBef>
              <a:buClr>
                <a:srgbClr val="FF6600"/>
              </a:buClr>
              <a:buFont typeface="Wingdings" panose="05000000000000000000" pitchFamily="2" charset="2"/>
              <a:buChar char="ü"/>
            </a:pPr>
            <a:r>
              <a:rPr lang="et-EE" sz="2800" dirty="0"/>
              <a:t> </a:t>
            </a:r>
            <a:r>
              <a:rPr lang="et-EE" sz="2800" dirty="0" err="1"/>
              <a:t>Kwintex</a:t>
            </a:r>
            <a:r>
              <a:rPr lang="et-EE" sz="2800" dirty="0"/>
              <a:t> OÜ</a:t>
            </a:r>
          </a:p>
          <a:p>
            <a:pPr marL="228600" lvl="1">
              <a:spcBef>
                <a:spcPts val="1000"/>
              </a:spcBef>
              <a:buClr>
                <a:srgbClr val="FF6600"/>
              </a:buClr>
              <a:buFont typeface="Wingdings" panose="05000000000000000000" pitchFamily="2" charset="2"/>
              <a:buChar char="ü"/>
            </a:pPr>
            <a:r>
              <a:rPr lang="et-EE" sz="2800" dirty="0"/>
              <a:t> </a:t>
            </a:r>
            <a:r>
              <a:rPr lang="et-EE" sz="2900" dirty="0"/>
              <a:t>Balti </a:t>
            </a:r>
            <a:r>
              <a:rPr lang="et-EE" sz="2900" dirty="0" err="1"/>
              <a:t>Uniform</a:t>
            </a:r>
            <a:r>
              <a:rPr lang="et-EE" sz="2900" dirty="0"/>
              <a:t> AS</a:t>
            </a:r>
          </a:p>
          <a:p>
            <a:pPr marL="228600" lvl="1">
              <a:spcBef>
                <a:spcPts val="1000"/>
              </a:spcBef>
              <a:buClr>
                <a:srgbClr val="FF6600"/>
              </a:buClr>
              <a:buFont typeface="Wingdings" panose="05000000000000000000" pitchFamily="2" charset="2"/>
              <a:buChar char="ü"/>
            </a:pPr>
            <a:r>
              <a:rPr lang="et-EE" sz="2900" dirty="0"/>
              <a:t> </a:t>
            </a:r>
            <a:r>
              <a:rPr lang="et-EE" sz="2900" dirty="0" err="1"/>
              <a:t>Tulser</a:t>
            </a:r>
            <a:r>
              <a:rPr lang="et-EE" sz="2900" dirty="0"/>
              <a:t> Grupp OÜ</a:t>
            </a:r>
          </a:p>
          <a:p>
            <a:pPr marL="228600" lvl="1">
              <a:spcBef>
                <a:spcPts val="1000"/>
              </a:spcBef>
              <a:buClr>
                <a:srgbClr val="FF6600"/>
              </a:buClr>
              <a:buFont typeface="Wingdings" panose="05000000000000000000" pitchFamily="2" charset="2"/>
              <a:buChar char="ü"/>
            </a:pPr>
            <a:r>
              <a:rPr lang="et-EE" sz="2900" dirty="0"/>
              <a:t> Viru Rand OÜ</a:t>
            </a:r>
          </a:p>
          <a:p>
            <a:pPr marL="228600" lvl="1">
              <a:spcBef>
                <a:spcPts val="1000"/>
              </a:spcBef>
              <a:buClr>
                <a:srgbClr val="FF6600"/>
              </a:buClr>
              <a:buFont typeface="Wingdings" panose="05000000000000000000" pitchFamily="2" charset="2"/>
              <a:buChar char="ü"/>
            </a:pPr>
            <a:r>
              <a:rPr lang="et-EE" sz="2900" dirty="0"/>
              <a:t> GE </a:t>
            </a:r>
            <a:r>
              <a:rPr lang="et-EE" sz="2900" dirty="0" err="1"/>
              <a:t>Power</a:t>
            </a:r>
            <a:r>
              <a:rPr lang="et-EE" sz="2900" dirty="0"/>
              <a:t> Estonia AS</a:t>
            </a:r>
          </a:p>
          <a:p>
            <a:pPr marL="228600" lvl="1">
              <a:spcBef>
                <a:spcPts val="1000"/>
              </a:spcBef>
              <a:buClr>
                <a:srgbClr val="FF6600"/>
              </a:buClr>
              <a:buFont typeface="Wingdings" panose="05000000000000000000" pitchFamily="2" charset="2"/>
              <a:buChar char="ü"/>
            </a:pPr>
            <a:r>
              <a:rPr lang="et-EE" sz="2900" dirty="0"/>
              <a:t> Tallinn </a:t>
            </a:r>
            <a:r>
              <a:rPr lang="et-EE" sz="2900" dirty="0" err="1"/>
              <a:t>Dolls</a:t>
            </a:r>
            <a:r>
              <a:rPr lang="et-EE" sz="2900" dirty="0"/>
              <a:t> OÜ</a:t>
            </a:r>
          </a:p>
          <a:p>
            <a:pPr marL="228600" lvl="1">
              <a:spcBef>
                <a:spcPts val="1000"/>
              </a:spcBef>
              <a:buClr>
                <a:srgbClr val="FF6600"/>
              </a:buClr>
              <a:buFont typeface="Wingdings" panose="05000000000000000000" pitchFamily="2" charset="2"/>
              <a:buChar char="ü"/>
            </a:pPr>
            <a:r>
              <a:rPr lang="et-EE" sz="2900" dirty="0"/>
              <a:t> </a:t>
            </a:r>
            <a:r>
              <a:rPr lang="et-EE" sz="2900" dirty="0" err="1"/>
              <a:t>Geos</a:t>
            </a:r>
            <a:r>
              <a:rPr lang="et-EE" sz="2900" dirty="0"/>
              <a:t> Nordic OÜ</a:t>
            </a:r>
            <a:endParaRPr lang="et-EE" sz="2800" dirty="0"/>
          </a:p>
        </p:txBody>
      </p:sp>
    </p:spTree>
    <p:extLst>
      <p:ext uri="{BB962C8B-B14F-4D97-AF65-F5344CB8AC3E}">
        <p14:creationId xmlns:p14="http://schemas.microsoft.com/office/powerpoint/2010/main" val="195790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430B4CA-2213-4B4D-BBDF-8ED277C252CE}"/>
              </a:ext>
            </a:extLst>
          </p:cNvPr>
          <p:cNvSpPr>
            <a:spLocks noGrp="1"/>
          </p:cNvSpPr>
          <p:nvPr>
            <p:ph type="title"/>
          </p:nvPr>
        </p:nvSpPr>
        <p:spPr/>
        <p:txBody>
          <a:bodyPr>
            <a:normAutofit/>
          </a:bodyPr>
          <a:lstStyle/>
          <a:p>
            <a:r>
              <a:rPr lang="et-EE" sz="3200" b="1" dirty="0">
                <a:solidFill>
                  <a:srgbClr val="FF6600"/>
                </a:solidFill>
                <a:latin typeface="Arial" panose="020B0604020202020204" pitchFamily="34" charset="0"/>
                <a:cs typeface="Arial" panose="020B0604020202020204" pitchFamily="34" charset="0"/>
              </a:rPr>
              <a:t>Registreeritud töötuse osakaal maakondades september 2018</a:t>
            </a:r>
            <a:endParaRPr lang="et-EE" sz="3200" dirty="0">
              <a:latin typeface="Arial" panose="020B0604020202020204" pitchFamily="34" charset="0"/>
              <a:cs typeface="Arial" panose="020B0604020202020204" pitchFamily="34" charset="0"/>
            </a:endParaRPr>
          </a:p>
        </p:txBody>
      </p:sp>
      <p:sp>
        <p:nvSpPr>
          <p:cNvPr id="3" name="Kuupäeva kohatäide 2">
            <a:extLst>
              <a:ext uri="{FF2B5EF4-FFF2-40B4-BE49-F238E27FC236}">
                <a16:creationId xmlns:a16="http://schemas.microsoft.com/office/drawing/2014/main" id="{AB2659CB-7998-480E-9DD4-69BFDD7C635A}"/>
              </a:ext>
            </a:extLst>
          </p:cNvPr>
          <p:cNvSpPr>
            <a:spLocks noGrp="1"/>
          </p:cNvSpPr>
          <p:nvPr>
            <p:ph type="dt" sz="half" idx="10"/>
          </p:nvPr>
        </p:nvSpPr>
        <p:spPr/>
        <p:txBody>
          <a:bodyPr/>
          <a:lstStyle/>
          <a:p>
            <a:fld id="{5A1176AE-E87A-4466-A000-85BEB565F38C}" type="datetime1">
              <a:rPr lang="et-EE" smtClean="0"/>
              <a:t>18.10.2018</a:t>
            </a:fld>
            <a:endParaRPr lang="et-EE"/>
          </a:p>
        </p:txBody>
      </p:sp>
      <p:sp>
        <p:nvSpPr>
          <p:cNvPr id="4" name="Jaluse kohatäide 3">
            <a:extLst>
              <a:ext uri="{FF2B5EF4-FFF2-40B4-BE49-F238E27FC236}">
                <a16:creationId xmlns:a16="http://schemas.microsoft.com/office/drawing/2014/main" id="{7B0F24FE-999D-4C1D-843C-A078875CF405}"/>
              </a:ext>
            </a:extLst>
          </p:cNvPr>
          <p:cNvSpPr>
            <a:spLocks noGrp="1"/>
          </p:cNvSpPr>
          <p:nvPr>
            <p:ph type="ftr" sz="quarter" idx="11"/>
          </p:nvPr>
        </p:nvSpPr>
        <p:spPr/>
        <p:txBody>
          <a:bodyPr/>
          <a:lstStyle/>
          <a:p>
            <a:r>
              <a:rPr lang="et-EE"/>
              <a:t>Eesti Töötukassa</a:t>
            </a:r>
          </a:p>
        </p:txBody>
      </p:sp>
      <p:sp>
        <p:nvSpPr>
          <p:cNvPr id="5" name="Slaidinumbri kohatäide 4">
            <a:extLst>
              <a:ext uri="{FF2B5EF4-FFF2-40B4-BE49-F238E27FC236}">
                <a16:creationId xmlns:a16="http://schemas.microsoft.com/office/drawing/2014/main" id="{00CD8A57-125F-4F08-9DD3-D7A1474E2581}"/>
              </a:ext>
            </a:extLst>
          </p:cNvPr>
          <p:cNvSpPr>
            <a:spLocks noGrp="1"/>
          </p:cNvSpPr>
          <p:nvPr>
            <p:ph type="sldNum" sz="quarter" idx="12"/>
          </p:nvPr>
        </p:nvSpPr>
        <p:spPr/>
        <p:txBody>
          <a:bodyPr/>
          <a:lstStyle/>
          <a:p>
            <a:fld id="{AA49E03C-7072-4661-82A5-510DA5985D8C}" type="slidenum">
              <a:rPr lang="et-EE" smtClean="0"/>
              <a:t>2</a:t>
            </a:fld>
            <a:endParaRPr lang="et-EE"/>
          </a:p>
        </p:txBody>
      </p:sp>
      <p:graphicFrame>
        <p:nvGraphicFramePr>
          <p:cNvPr id="6" name="Tabel 5">
            <a:extLst>
              <a:ext uri="{FF2B5EF4-FFF2-40B4-BE49-F238E27FC236}">
                <a16:creationId xmlns:a16="http://schemas.microsoft.com/office/drawing/2014/main" id="{29B84892-C2DA-4130-82F2-C970154AD605}"/>
              </a:ext>
            </a:extLst>
          </p:cNvPr>
          <p:cNvGraphicFramePr>
            <a:graphicFrameLocks noGrp="1"/>
          </p:cNvGraphicFramePr>
          <p:nvPr>
            <p:extLst>
              <p:ext uri="{D42A27DB-BD31-4B8C-83A1-F6EECF244321}">
                <p14:modId xmlns:p14="http://schemas.microsoft.com/office/powerpoint/2010/main" val="698015612"/>
              </p:ext>
            </p:extLst>
          </p:nvPr>
        </p:nvGraphicFramePr>
        <p:xfrm>
          <a:off x="838200" y="1690688"/>
          <a:ext cx="9960429" cy="4955358"/>
        </p:xfrm>
        <a:graphic>
          <a:graphicData uri="http://schemas.openxmlformats.org/drawingml/2006/table">
            <a:tbl>
              <a:tblPr/>
              <a:tblGrid>
                <a:gridCol w="4243736">
                  <a:extLst>
                    <a:ext uri="{9D8B030D-6E8A-4147-A177-3AD203B41FA5}">
                      <a16:colId xmlns:a16="http://schemas.microsoft.com/office/drawing/2014/main" val="556477214"/>
                    </a:ext>
                  </a:extLst>
                </a:gridCol>
                <a:gridCol w="1275367">
                  <a:extLst>
                    <a:ext uri="{9D8B030D-6E8A-4147-A177-3AD203B41FA5}">
                      <a16:colId xmlns:a16="http://schemas.microsoft.com/office/drawing/2014/main" val="2797374316"/>
                    </a:ext>
                  </a:extLst>
                </a:gridCol>
                <a:gridCol w="1437032">
                  <a:extLst>
                    <a:ext uri="{9D8B030D-6E8A-4147-A177-3AD203B41FA5}">
                      <a16:colId xmlns:a16="http://schemas.microsoft.com/office/drawing/2014/main" val="3574159449"/>
                    </a:ext>
                  </a:extLst>
                </a:gridCol>
                <a:gridCol w="1616661">
                  <a:extLst>
                    <a:ext uri="{9D8B030D-6E8A-4147-A177-3AD203B41FA5}">
                      <a16:colId xmlns:a16="http://schemas.microsoft.com/office/drawing/2014/main" val="701352629"/>
                    </a:ext>
                  </a:extLst>
                </a:gridCol>
                <a:gridCol w="1387633">
                  <a:extLst>
                    <a:ext uri="{9D8B030D-6E8A-4147-A177-3AD203B41FA5}">
                      <a16:colId xmlns:a16="http://schemas.microsoft.com/office/drawing/2014/main" val="601034951"/>
                    </a:ext>
                  </a:extLst>
                </a:gridCol>
              </a:tblGrid>
              <a:tr h="451355">
                <a:tc>
                  <a:txBody>
                    <a:bodyPr/>
                    <a:lstStyle/>
                    <a:p>
                      <a:pPr algn="ctr" fontAlgn="ctr"/>
                      <a:r>
                        <a:rPr lang="et-EE" sz="1600" b="1" i="0" u="none" strike="noStrike">
                          <a:solidFill>
                            <a:srgbClr val="000000"/>
                          </a:solidFill>
                          <a:effectLst/>
                          <a:latin typeface="Calibri" panose="020F0502020204030204" pitchFamily="34" charset="0"/>
                        </a:rPr>
                        <a:t>Maakond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t-EE" sz="1600" b="1" i="0" u="none" strike="noStrike">
                          <a:solidFill>
                            <a:srgbClr val="000000"/>
                          </a:solidFill>
                          <a:effectLst/>
                          <a:latin typeface="Calibri" panose="020F0502020204030204" pitchFamily="34" charset="0"/>
                        </a:rPr>
                        <a:t>Registreeritud töötuid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t-EE" sz="1600" b="1" i="0" u="none" strike="noStrike">
                          <a:solidFill>
                            <a:srgbClr val="000000"/>
                          </a:solidFill>
                          <a:effectLst/>
                          <a:latin typeface="Calibri" panose="020F0502020204030204" pitchFamily="34" charset="0"/>
                        </a:rPr>
                        <a:t>* Tööjõud vanuses 16-pensioniiga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i-FI" sz="1600" b="1" i="0" u="none" strike="noStrike">
                          <a:solidFill>
                            <a:srgbClr val="000000"/>
                          </a:solidFill>
                          <a:effectLst/>
                          <a:latin typeface="Calibri" panose="020F0502020204030204" pitchFamily="34" charset="0"/>
                        </a:rPr>
                        <a:t>Eesti keskmine reg. töötuse määr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t-EE" sz="1600" b="1" i="0" u="none" strike="noStrike">
                          <a:solidFill>
                            <a:srgbClr val="000000"/>
                          </a:solidFill>
                          <a:effectLst/>
                          <a:latin typeface="Calibri" panose="020F0502020204030204" pitchFamily="34" charset="0"/>
                        </a:rPr>
                        <a:t>Reg. töötuse määr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97319070"/>
                  </a:ext>
                </a:extLst>
              </a:tr>
              <a:tr h="261836">
                <a:tc>
                  <a:txBody>
                    <a:bodyPr/>
                    <a:lstStyle/>
                    <a:p>
                      <a:pPr algn="l" fontAlgn="b"/>
                      <a:r>
                        <a:rPr lang="et-EE" sz="1600" b="1" i="0" u="none" strike="noStrike">
                          <a:solidFill>
                            <a:srgbClr val="000000"/>
                          </a:solidFill>
                          <a:effectLst/>
                          <a:latin typeface="Calibri" panose="020F0502020204030204" pitchFamily="34" charset="0"/>
                        </a:rPr>
                        <a:t>Valgamaa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1 070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13 000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594464"/>
                  </a:ext>
                </a:extLst>
              </a:tr>
              <a:tr h="286773">
                <a:tc>
                  <a:txBody>
                    <a:bodyPr/>
                    <a:lstStyle/>
                    <a:p>
                      <a:pPr algn="l" fontAlgn="b"/>
                      <a:r>
                        <a:rPr lang="et-EE" sz="1600" b="1" i="0" u="none" strike="noStrike">
                          <a:solidFill>
                            <a:srgbClr val="000000"/>
                          </a:solidFill>
                          <a:effectLst/>
                          <a:latin typeface="Calibri" panose="020F0502020204030204" pitchFamily="34" charset="0"/>
                        </a:rPr>
                        <a:t>Ida-Virumaa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4 963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62 200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761882"/>
                  </a:ext>
                </a:extLst>
              </a:tr>
              <a:tr h="261836">
                <a:tc>
                  <a:txBody>
                    <a:bodyPr/>
                    <a:lstStyle/>
                    <a:p>
                      <a:pPr algn="l" fontAlgn="b"/>
                      <a:r>
                        <a:rPr lang="et-EE" sz="1600" b="1" i="0" u="none" strike="noStrike">
                          <a:solidFill>
                            <a:srgbClr val="000000"/>
                          </a:solidFill>
                          <a:effectLst/>
                          <a:latin typeface="Calibri" panose="020F0502020204030204" pitchFamily="34" charset="0"/>
                        </a:rPr>
                        <a:t>Võrumaa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1 031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14 300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8949357"/>
                  </a:ext>
                </a:extLst>
              </a:tr>
              <a:tr h="261836">
                <a:tc>
                  <a:txBody>
                    <a:bodyPr/>
                    <a:lstStyle/>
                    <a:p>
                      <a:pPr algn="l" fontAlgn="b"/>
                      <a:r>
                        <a:rPr lang="et-EE" sz="1600" b="1" i="0" u="none" strike="noStrike">
                          <a:solidFill>
                            <a:srgbClr val="000000"/>
                          </a:solidFill>
                          <a:effectLst/>
                          <a:latin typeface="Calibri" panose="020F0502020204030204" pitchFamily="34" charset="0"/>
                        </a:rPr>
                        <a:t>Põlvamaa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12 000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245306"/>
                  </a:ext>
                </a:extLst>
              </a:tr>
              <a:tr h="261836">
                <a:tc>
                  <a:txBody>
                    <a:bodyPr/>
                    <a:lstStyle/>
                    <a:p>
                      <a:pPr algn="l" fontAlgn="b"/>
                      <a:r>
                        <a:rPr lang="et-EE" sz="1600" b="1" i="0" u="none" strike="noStrike">
                          <a:solidFill>
                            <a:srgbClr val="000000"/>
                          </a:solidFill>
                          <a:effectLst/>
                          <a:latin typeface="Calibri" panose="020F0502020204030204" pitchFamily="34" charset="0"/>
                        </a:rPr>
                        <a:t>Järvamaa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741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14 000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588429"/>
                  </a:ext>
                </a:extLst>
              </a:tr>
              <a:tr h="261836">
                <a:tc>
                  <a:txBody>
                    <a:bodyPr/>
                    <a:lstStyle/>
                    <a:p>
                      <a:pPr algn="l" fontAlgn="b"/>
                      <a:r>
                        <a:rPr lang="et-EE" sz="1600" b="1" i="0" u="none" strike="noStrike" dirty="0">
                          <a:solidFill>
                            <a:srgbClr val="000000"/>
                          </a:solidFill>
                          <a:effectLst/>
                          <a:latin typeface="Calibri" panose="020F0502020204030204" pitchFamily="34" charset="0"/>
                        </a:rPr>
                        <a:t>Pärnumaa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2 060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39 300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206402"/>
                  </a:ext>
                </a:extLst>
              </a:tr>
              <a:tr h="261836">
                <a:tc>
                  <a:txBody>
                    <a:bodyPr/>
                    <a:lstStyle/>
                    <a:p>
                      <a:pPr algn="l" fontAlgn="b"/>
                      <a:r>
                        <a:rPr lang="et-EE" sz="1600" b="1" i="0" u="none" strike="noStrike">
                          <a:solidFill>
                            <a:srgbClr val="000000"/>
                          </a:solidFill>
                          <a:effectLst/>
                          <a:latin typeface="Calibri" panose="020F0502020204030204" pitchFamily="34" charset="0"/>
                        </a:rPr>
                        <a:t>Lääne-Virumaa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1 316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26 700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772185"/>
                  </a:ext>
                </a:extLst>
              </a:tr>
              <a:tr h="261836">
                <a:tc>
                  <a:txBody>
                    <a:bodyPr/>
                    <a:lstStyle/>
                    <a:p>
                      <a:pPr algn="l" fontAlgn="b"/>
                      <a:r>
                        <a:rPr lang="et-EE" sz="1600" b="1" i="0" u="none" strike="noStrike">
                          <a:solidFill>
                            <a:srgbClr val="000000"/>
                          </a:solidFill>
                          <a:effectLst/>
                          <a:latin typeface="Calibri" panose="020F0502020204030204" pitchFamily="34" charset="0"/>
                        </a:rPr>
                        <a:t>Raplamaa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704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dirty="0">
                          <a:solidFill>
                            <a:srgbClr val="000000"/>
                          </a:solidFill>
                          <a:effectLst/>
                          <a:latin typeface="Calibri" panose="020F0502020204030204" pitchFamily="34" charset="0"/>
                        </a:rPr>
                        <a:t>16 100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556437"/>
                  </a:ext>
                </a:extLst>
              </a:tr>
              <a:tr h="261836">
                <a:tc>
                  <a:txBody>
                    <a:bodyPr/>
                    <a:lstStyle/>
                    <a:p>
                      <a:pPr algn="l" fontAlgn="b"/>
                      <a:r>
                        <a:rPr lang="et-EE" sz="1600" b="1" i="0" u="none" strike="noStrike">
                          <a:solidFill>
                            <a:srgbClr val="000000"/>
                          </a:solidFill>
                          <a:effectLst/>
                          <a:latin typeface="Calibri" panose="020F0502020204030204" pitchFamily="34" charset="0"/>
                        </a:rPr>
                        <a:t>Läänemaa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11 100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829219"/>
                  </a:ext>
                </a:extLst>
              </a:tr>
              <a:tr h="261836">
                <a:tc>
                  <a:txBody>
                    <a:bodyPr/>
                    <a:lstStyle/>
                    <a:p>
                      <a:pPr algn="l" fontAlgn="b"/>
                      <a:r>
                        <a:rPr lang="et-EE" sz="1600" b="1" i="0" u="none" strike="noStrike">
                          <a:solidFill>
                            <a:srgbClr val="000000"/>
                          </a:solidFill>
                          <a:effectLst/>
                          <a:latin typeface="Calibri" panose="020F0502020204030204" pitchFamily="34" charset="0"/>
                        </a:rPr>
                        <a:t>Tartumaa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2 976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72 500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062150"/>
                  </a:ext>
                </a:extLst>
              </a:tr>
              <a:tr h="261836">
                <a:tc>
                  <a:txBody>
                    <a:bodyPr/>
                    <a:lstStyle/>
                    <a:p>
                      <a:pPr algn="l" fontAlgn="b"/>
                      <a:r>
                        <a:rPr lang="et-EE" sz="1600" b="1" i="0" u="none" strike="noStrike">
                          <a:solidFill>
                            <a:srgbClr val="000000"/>
                          </a:solidFill>
                          <a:effectLst/>
                          <a:latin typeface="Calibri" panose="020F0502020204030204" pitchFamily="34" charset="0"/>
                        </a:rPr>
                        <a:t>Jõgevamaa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12 900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5648782"/>
                  </a:ext>
                </a:extLst>
              </a:tr>
              <a:tr h="261836">
                <a:tc>
                  <a:txBody>
                    <a:bodyPr/>
                    <a:lstStyle/>
                    <a:p>
                      <a:pPr algn="l" fontAlgn="b"/>
                      <a:r>
                        <a:rPr lang="et-EE" sz="1600" b="1" i="0" u="none" strike="noStrike">
                          <a:solidFill>
                            <a:srgbClr val="000000"/>
                          </a:solidFill>
                          <a:effectLst/>
                          <a:latin typeface="Calibri" panose="020F0502020204030204" pitchFamily="34" charset="0"/>
                        </a:rPr>
                        <a:t>Harjumaa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10 998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314 900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502202"/>
                  </a:ext>
                </a:extLst>
              </a:tr>
              <a:tr h="261836">
                <a:tc>
                  <a:txBody>
                    <a:bodyPr/>
                    <a:lstStyle/>
                    <a:p>
                      <a:pPr algn="l" fontAlgn="b"/>
                      <a:r>
                        <a:rPr lang="et-EE" sz="1600" b="1" i="0" u="none" strike="noStrike">
                          <a:solidFill>
                            <a:srgbClr val="000000"/>
                          </a:solidFill>
                          <a:effectLst/>
                          <a:latin typeface="Calibri" panose="020F0502020204030204" pitchFamily="34" charset="0"/>
                        </a:rPr>
                        <a:t>Hiiumaa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4 500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477511"/>
                  </a:ext>
                </a:extLst>
              </a:tr>
              <a:tr h="261836">
                <a:tc>
                  <a:txBody>
                    <a:bodyPr/>
                    <a:lstStyle/>
                    <a:p>
                      <a:pPr algn="l" fontAlgn="b"/>
                      <a:r>
                        <a:rPr lang="et-EE" sz="1600" b="1" i="0" u="none" strike="noStrike">
                          <a:solidFill>
                            <a:srgbClr val="000000"/>
                          </a:solidFill>
                          <a:effectLst/>
                          <a:latin typeface="Calibri" panose="020F0502020204030204" pitchFamily="34" charset="0"/>
                        </a:rPr>
                        <a:t>Viljandimaa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22 000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901678"/>
                  </a:ext>
                </a:extLst>
              </a:tr>
              <a:tr h="261836">
                <a:tc>
                  <a:txBody>
                    <a:bodyPr/>
                    <a:lstStyle/>
                    <a:p>
                      <a:pPr algn="l" fontAlgn="b"/>
                      <a:r>
                        <a:rPr lang="et-EE" sz="1600" b="1" i="0" u="none" strike="noStrike">
                          <a:solidFill>
                            <a:srgbClr val="000000"/>
                          </a:solidFill>
                          <a:effectLst/>
                          <a:latin typeface="Calibri" panose="020F0502020204030204" pitchFamily="34" charset="0"/>
                        </a:rPr>
                        <a:t>Saaremaa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16 200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420803"/>
                  </a:ext>
                </a:extLst>
              </a:tr>
              <a:tr h="261836">
                <a:tc>
                  <a:txBody>
                    <a:bodyPr/>
                    <a:lstStyle/>
                    <a:p>
                      <a:pPr algn="l" fontAlgn="b"/>
                      <a:r>
                        <a:rPr lang="et-EE" sz="1600" b="1" i="0" u="none" strike="noStrike">
                          <a:solidFill>
                            <a:srgbClr val="000000"/>
                          </a:solidFill>
                          <a:effectLst/>
                          <a:latin typeface="Calibri" panose="020F0502020204030204" pitchFamily="34" charset="0"/>
                        </a:rPr>
                        <a:t>Kokku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28 927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t-EE" sz="1600" b="1" i="0" u="none" strike="noStrike">
                          <a:solidFill>
                            <a:srgbClr val="000000"/>
                          </a:solidFill>
                          <a:effectLst/>
                          <a:latin typeface="Calibri" panose="020F0502020204030204" pitchFamily="34" charset="0"/>
                        </a:rPr>
                        <a:t>651 900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t-EE" sz="1600" b="1" i="0" u="none" strike="noStrike" dirty="0">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453291"/>
                  </a:ext>
                </a:extLst>
              </a:tr>
            </a:tbl>
          </a:graphicData>
        </a:graphic>
      </p:graphicFrame>
    </p:spTree>
    <p:extLst>
      <p:ext uri="{BB962C8B-B14F-4D97-AF65-F5344CB8AC3E}">
        <p14:creationId xmlns:p14="http://schemas.microsoft.com/office/powerpoint/2010/main" val="3747389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4000" b="1" dirty="0">
                <a:latin typeface="Franklin Gothic Book" panose="020B0503020102020204" pitchFamily="34" charset="0"/>
                <a:cs typeface="Andalus" panose="02020603050405020304" pitchFamily="18" charset="-78"/>
              </a:rPr>
              <a:t>2017 palgatoetuse abil tööle rakendunud vähenenud töövõimega inimeste ametikohad </a:t>
            </a:r>
          </a:p>
        </p:txBody>
      </p:sp>
      <p:sp>
        <p:nvSpPr>
          <p:cNvPr id="4" name="Kuupäeva kohatäide 3"/>
          <p:cNvSpPr>
            <a:spLocks noGrp="1"/>
          </p:cNvSpPr>
          <p:nvPr>
            <p:ph type="dt" sz="half" idx="10"/>
          </p:nvPr>
        </p:nvSpPr>
        <p:spPr/>
        <p:txBody>
          <a:bodyPr/>
          <a:lstStyle/>
          <a:p>
            <a:fld id="{872EAC2C-827A-4450-9254-6A8C49E956EE}" type="datetime1">
              <a:rPr lang="et-EE" smtClean="0"/>
              <a:t>18.10.2018</a:t>
            </a:fld>
            <a:endParaRPr lang="et-EE"/>
          </a:p>
        </p:txBody>
      </p:sp>
      <p:sp>
        <p:nvSpPr>
          <p:cNvPr id="5" name="Jaluse kohatäide 4"/>
          <p:cNvSpPr>
            <a:spLocks noGrp="1"/>
          </p:cNvSpPr>
          <p:nvPr>
            <p:ph type="ftr" sz="quarter" idx="11"/>
          </p:nvPr>
        </p:nvSpPr>
        <p:spPr/>
        <p:txBody>
          <a:bodyPr/>
          <a:lstStyle/>
          <a:p>
            <a:r>
              <a:rPr lang="et-EE"/>
              <a:t>Eesti Töötukassa</a:t>
            </a:r>
          </a:p>
        </p:txBody>
      </p:sp>
      <p:sp>
        <p:nvSpPr>
          <p:cNvPr id="6" name="Slaidinumbri kohatäide 5"/>
          <p:cNvSpPr>
            <a:spLocks noGrp="1"/>
          </p:cNvSpPr>
          <p:nvPr>
            <p:ph type="sldNum" sz="quarter" idx="12"/>
          </p:nvPr>
        </p:nvSpPr>
        <p:spPr>
          <a:xfrm>
            <a:off x="8610600" y="6358048"/>
            <a:ext cx="2743200" cy="365125"/>
          </a:xfrm>
        </p:spPr>
        <p:txBody>
          <a:bodyPr/>
          <a:lstStyle/>
          <a:p>
            <a:fld id="{AA49E03C-7072-4661-82A5-510DA5985D8C}" type="slidenum">
              <a:rPr lang="et-EE" smtClean="0"/>
              <a:t>20</a:t>
            </a:fld>
            <a:endParaRPr lang="et-EE"/>
          </a:p>
        </p:txBody>
      </p:sp>
      <p:graphicFrame>
        <p:nvGraphicFramePr>
          <p:cNvPr id="7" name="Object 6"/>
          <p:cNvGraphicFramePr>
            <a:graphicFrameLocks noChangeAspect="1"/>
          </p:cNvGraphicFramePr>
          <p:nvPr>
            <p:extLst/>
          </p:nvPr>
        </p:nvGraphicFramePr>
        <p:xfrm>
          <a:off x="180753" y="214592"/>
          <a:ext cx="2143125" cy="484188"/>
        </p:xfrm>
        <a:graphic>
          <a:graphicData uri="http://schemas.openxmlformats.org/presentationml/2006/ole">
            <mc:AlternateContent xmlns:mc="http://schemas.openxmlformats.org/markup-compatibility/2006">
              <mc:Choice xmlns:v="urn:schemas-microsoft-com:vml" Requires="v">
                <p:oleObj spid="_x0000_s79933" name="CorelDRAW" r:id="rId4" imgW="6872400" imgH="1553040" progId="">
                  <p:embed/>
                </p:oleObj>
              </mc:Choice>
              <mc:Fallback>
                <p:oleObj name="CorelDRAW" r:id="rId4" imgW="6872400" imgH="1553040" progId="">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53" y="214592"/>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isu kohatäide 2"/>
          <p:cNvSpPr>
            <a:spLocks noGrp="1"/>
          </p:cNvSpPr>
          <p:nvPr>
            <p:ph idx="1"/>
          </p:nvPr>
        </p:nvSpPr>
        <p:spPr>
          <a:xfrm>
            <a:off x="838200" y="1841221"/>
            <a:ext cx="4863957" cy="4107516"/>
          </a:xfrm>
        </p:spPr>
        <p:txBody>
          <a:bodyPr numCol="2">
            <a:normAutofit fontScale="47500" lnSpcReduction="20000"/>
          </a:bodyPr>
          <a:lstStyle/>
          <a:p>
            <a:r>
              <a:rPr lang="et-EE" dirty="0"/>
              <a:t>abihooldaja</a:t>
            </a:r>
          </a:p>
          <a:p>
            <a:r>
              <a:rPr lang="et-EE" dirty="0"/>
              <a:t>abitööline</a:t>
            </a:r>
          </a:p>
          <a:p>
            <a:r>
              <a:rPr lang="et-EE" dirty="0"/>
              <a:t>administraator</a:t>
            </a:r>
          </a:p>
          <a:p>
            <a:r>
              <a:rPr lang="et-EE" dirty="0"/>
              <a:t>andmesisestaja</a:t>
            </a:r>
          </a:p>
          <a:p>
            <a:r>
              <a:rPr lang="et-EE" dirty="0"/>
              <a:t>autojuht</a:t>
            </a:r>
          </a:p>
          <a:p>
            <a:r>
              <a:rPr lang="et-EE" dirty="0"/>
              <a:t>autoremondilukksepp</a:t>
            </a:r>
          </a:p>
          <a:p>
            <a:r>
              <a:rPr lang="et-EE" dirty="0"/>
              <a:t>baaridaam</a:t>
            </a:r>
          </a:p>
          <a:p>
            <a:r>
              <a:rPr lang="et-EE" dirty="0"/>
              <a:t>betoonelementide valmistaja</a:t>
            </a:r>
          </a:p>
          <a:p>
            <a:r>
              <a:rPr lang="et-EE" dirty="0"/>
              <a:t>bussijuht</a:t>
            </a:r>
          </a:p>
          <a:p>
            <a:r>
              <a:rPr lang="et-EE" dirty="0"/>
              <a:t>ehitaja</a:t>
            </a:r>
          </a:p>
          <a:p>
            <a:r>
              <a:rPr lang="et-EE" dirty="0" err="1"/>
              <a:t>ehitusviimistleja</a:t>
            </a:r>
            <a:endParaRPr lang="et-EE" dirty="0"/>
          </a:p>
          <a:p>
            <a:r>
              <a:rPr lang="et-EE" dirty="0"/>
              <a:t>ekspediitor</a:t>
            </a:r>
          </a:p>
          <a:p>
            <a:r>
              <a:rPr lang="et-EE" dirty="0" err="1"/>
              <a:t>florist</a:t>
            </a:r>
            <a:endParaRPr lang="et-EE" dirty="0"/>
          </a:p>
          <a:p>
            <a:r>
              <a:rPr lang="et-EE" dirty="0"/>
              <a:t>iluteenindaja</a:t>
            </a:r>
          </a:p>
          <a:p>
            <a:r>
              <a:rPr lang="et-EE" dirty="0"/>
              <a:t>IT-spetsialist</a:t>
            </a:r>
          </a:p>
          <a:p>
            <a:r>
              <a:rPr lang="et-EE" dirty="0"/>
              <a:t>juhataja</a:t>
            </a:r>
          </a:p>
          <a:p>
            <a:r>
              <a:rPr lang="et-EE" dirty="0"/>
              <a:t>juhataja asetäitja</a:t>
            </a:r>
          </a:p>
          <a:p>
            <a:r>
              <a:rPr lang="et-EE" dirty="0"/>
              <a:t>juuksur</a:t>
            </a:r>
          </a:p>
          <a:p>
            <a:r>
              <a:rPr lang="et-EE" dirty="0"/>
              <a:t>klienditeenindaja</a:t>
            </a:r>
          </a:p>
          <a:p>
            <a:r>
              <a:rPr lang="et-EE" dirty="0"/>
              <a:t>klienditeenindusassistent</a:t>
            </a:r>
          </a:p>
          <a:p>
            <a:r>
              <a:rPr lang="et-EE" dirty="0"/>
              <a:t>kojamees</a:t>
            </a:r>
          </a:p>
          <a:p>
            <a:r>
              <a:rPr lang="et-EE" dirty="0"/>
              <a:t>kokk</a:t>
            </a:r>
          </a:p>
          <a:p>
            <a:r>
              <a:rPr lang="et-EE" dirty="0"/>
              <a:t>koristaja</a:t>
            </a:r>
          </a:p>
          <a:p>
            <a:r>
              <a:rPr lang="et-EE" dirty="0"/>
              <a:t>köögi abitööline</a:t>
            </a:r>
          </a:p>
          <a:p>
            <a:r>
              <a:rPr lang="et-EE" dirty="0"/>
              <a:t>külmutustsehhi tööline</a:t>
            </a:r>
          </a:p>
          <a:p>
            <a:r>
              <a:rPr lang="et-EE" dirty="0"/>
              <a:t>laohoidja</a:t>
            </a:r>
          </a:p>
          <a:p>
            <a:r>
              <a:rPr lang="et-EE" dirty="0"/>
              <a:t>lihttööline</a:t>
            </a:r>
          </a:p>
          <a:p>
            <a:r>
              <a:rPr lang="et-EE" dirty="0"/>
              <a:t>lukksepp</a:t>
            </a:r>
          </a:p>
          <a:p>
            <a:r>
              <a:rPr lang="et-EE" dirty="0"/>
              <a:t>maaler</a:t>
            </a:r>
          </a:p>
          <a:p>
            <a:r>
              <a:rPr lang="et-EE" dirty="0"/>
              <a:t>mehhanisaator</a:t>
            </a:r>
          </a:p>
        </p:txBody>
      </p:sp>
      <p:sp>
        <p:nvSpPr>
          <p:cNvPr id="11" name="Sisu kohatäide 2">
            <a:extLst>
              <a:ext uri="{FF2B5EF4-FFF2-40B4-BE49-F238E27FC236}">
                <a16:creationId xmlns:a16="http://schemas.microsoft.com/office/drawing/2014/main" id="{E3A3BB69-CDBC-48D0-974E-1518C2F0AFCC}"/>
              </a:ext>
            </a:extLst>
          </p:cNvPr>
          <p:cNvSpPr txBox="1">
            <a:spLocks/>
          </p:cNvSpPr>
          <p:nvPr/>
        </p:nvSpPr>
        <p:spPr>
          <a:xfrm>
            <a:off x="5932897" y="1863916"/>
            <a:ext cx="5420903" cy="4199983"/>
          </a:xfrm>
          <a:prstGeom prst="rect">
            <a:avLst/>
          </a:prstGeom>
        </p:spPr>
        <p:txBody>
          <a:bodyPr vert="horz" lIns="91440" tIns="45720" rIns="91440" bIns="45720" numCol="2"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dirty="0"/>
              <a:t>meister</a:t>
            </a:r>
          </a:p>
          <a:p>
            <a:r>
              <a:rPr lang="et-EE" dirty="0"/>
              <a:t>metsahooldustehnika hooldaja</a:t>
            </a:r>
          </a:p>
          <a:p>
            <a:r>
              <a:rPr lang="et-EE" dirty="0"/>
              <a:t>montaažitööline</a:t>
            </a:r>
          </a:p>
          <a:p>
            <a:r>
              <a:rPr lang="et-EE" dirty="0"/>
              <a:t>mängutoa töötaja</a:t>
            </a:r>
          </a:p>
          <a:p>
            <a:r>
              <a:rPr lang="et-EE" dirty="0"/>
              <a:t>müüja</a:t>
            </a:r>
          </a:p>
          <a:p>
            <a:r>
              <a:rPr lang="et-EE" dirty="0"/>
              <a:t>operaator</a:t>
            </a:r>
          </a:p>
          <a:p>
            <a:r>
              <a:rPr lang="et-EE" dirty="0" err="1"/>
              <a:t>pakkija</a:t>
            </a:r>
            <a:endParaRPr lang="et-EE" dirty="0"/>
          </a:p>
          <a:p>
            <a:r>
              <a:rPr lang="et-EE" dirty="0"/>
              <a:t>perenaine/administraator</a:t>
            </a:r>
          </a:p>
          <a:p>
            <a:r>
              <a:rPr lang="et-EE" dirty="0"/>
              <a:t>pesupesija</a:t>
            </a:r>
          </a:p>
          <a:p>
            <a:r>
              <a:rPr lang="et-EE" dirty="0"/>
              <a:t>platsitööline</a:t>
            </a:r>
          </a:p>
          <a:p>
            <a:r>
              <a:rPr lang="et-EE" dirty="0"/>
              <a:t>projektijuht</a:t>
            </a:r>
          </a:p>
          <a:p>
            <a:r>
              <a:rPr lang="et-EE" dirty="0"/>
              <a:t>puhastusseadmete operaator</a:t>
            </a:r>
          </a:p>
          <a:p>
            <a:r>
              <a:rPr lang="et-EE" dirty="0"/>
              <a:t>puhastusteenindaja</a:t>
            </a:r>
          </a:p>
          <a:p>
            <a:r>
              <a:rPr lang="et-EE" dirty="0"/>
              <a:t>puidutööline</a:t>
            </a:r>
          </a:p>
          <a:p>
            <a:r>
              <a:rPr lang="et-EE" dirty="0"/>
              <a:t>raamatukoguhoidja</a:t>
            </a:r>
          </a:p>
          <a:p>
            <a:r>
              <a:rPr lang="et-EE" dirty="0"/>
              <a:t>raamatupidaja</a:t>
            </a:r>
          </a:p>
          <a:p>
            <a:r>
              <a:rPr lang="et-EE" dirty="0"/>
              <a:t>raietööline</a:t>
            </a:r>
          </a:p>
          <a:p>
            <a:r>
              <a:rPr lang="et-EE" dirty="0"/>
              <a:t>remondilukksepp</a:t>
            </a:r>
          </a:p>
          <a:p>
            <a:r>
              <a:rPr lang="et-EE" dirty="0"/>
              <a:t>rõivaste masinõmbleja</a:t>
            </a:r>
          </a:p>
          <a:p>
            <a:r>
              <a:rPr lang="et-EE" dirty="0"/>
              <a:t>spetsialist</a:t>
            </a:r>
          </a:p>
          <a:p>
            <a:r>
              <a:rPr lang="et-EE" dirty="0" err="1"/>
              <a:t>süstlavahetaja</a:t>
            </a:r>
            <a:endParaRPr lang="et-EE" dirty="0"/>
          </a:p>
          <a:p>
            <a:r>
              <a:rPr lang="et-EE" dirty="0"/>
              <a:t>teenindaja</a:t>
            </a:r>
          </a:p>
          <a:p>
            <a:r>
              <a:rPr lang="et-EE" dirty="0"/>
              <a:t>teetööline</a:t>
            </a:r>
          </a:p>
          <a:p>
            <a:r>
              <a:rPr lang="et-EE" dirty="0"/>
              <a:t>tootmisdirektor</a:t>
            </a:r>
          </a:p>
          <a:p>
            <a:r>
              <a:rPr lang="et-EE" dirty="0"/>
              <a:t>tootmisprotsessi kontrolör</a:t>
            </a:r>
          </a:p>
          <a:p>
            <a:r>
              <a:rPr lang="et-EE" dirty="0"/>
              <a:t>torulukksepana</a:t>
            </a:r>
          </a:p>
          <a:p>
            <a:r>
              <a:rPr lang="et-EE" dirty="0"/>
              <a:t>tööline</a:t>
            </a:r>
          </a:p>
          <a:p>
            <a:r>
              <a:rPr lang="et-EE" dirty="0"/>
              <a:t>valvur</a:t>
            </a:r>
          </a:p>
          <a:p>
            <a:r>
              <a:rPr lang="et-EE" dirty="0"/>
              <a:t>varustaja</a:t>
            </a:r>
          </a:p>
          <a:p>
            <a:r>
              <a:rPr lang="et-EE" dirty="0"/>
              <a:t>õmbleja</a:t>
            </a:r>
          </a:p>
        </p:txBody>
      </p:sp>
    </p:spTree>
    <p:extLst>
      <p:ext uri="{BB962C8B-B14F-4D97-AF65-F5344CB8AC3E}">
        <p14:creationId xmlns:p14="http://schemas.microsoft.com/office/powerpoint/2010/main" val="3910015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A4EA9D9-FEF9-46A9-A421-774820515F26}"/>
              </a:ext>
            </a:extLst>
          </p:cNvPr>
          <p:cNvSpPr>
            <a:spLocks noGrp="1"/>
          </p:cNvSpPr>
          <p:nvPr>
            <p:ph type="title"/>
          </p:nvPr>
        </p:nvSpPr>
        <p:spPr/>
        <p:txBody>
          <a:bodyPr>
            <a:normAutofit/>
          </a:bodyPr>
          <a:lstStyle/>
          <a:p>
            <a:r>
              <a:rPr lang="et-EE" sz="3200" b="1" dirty="0">
                <a:solidFill>
                  <a:srgbClr val="FF6600"/>
                </a:solidFill>
                <a:latin typeface="Arial" panose="020B0604020202020204" pitchFamily="34" charset="0"/>
                <a:cs typeface="Arial" panose="020B0604020202020204" pitchFamily="34" charset="0"/>
              </a:rPr>
              <a:t>EGF meetmed Ida-Virumaal 01.07.2016 -17. 10.2017</a:t>
            </a:r>
          </a:p>
        </p:txBody>
      </p:sp>
      <p:sp>
        <p:nvSpPr>
          <p:cNvPr id="4" name="Kuupäeva kohatäide 3">
            <a:extLst>
              <a:ext uri="{FF2B5EF4-FFF2-40B4-BE49-F238E27FC236}">
                <a16:creationId xmlns:a16="http://schemas.microsoft.com/office/drawing/2014/main" id="{EB44E2DA-23CB-4E95-88E4-8EA88B94D2E7}"/>
              </a:ext>
            </a:extLst>
          </p:cNvPr>
          <p:cNvSpPr>
            <a:spLocks noGrp="1"/>
          </p:cNvSpPr>
          <p:nvPr>
            <p:ph type="dt" sz="half" idx="10"/>
          </p:nvPr>
        </p:nvSpPr>
        <p:spPr/>
        <p:txBody>
          <a:bodyPr/>
          <a:lstStyle/>
          <a:p>
            <a:fld id="{22E12EA6-3D29-43B5-AF27-5A06889D5148}" type="datetime1">
              <a:rPr lang="et-EE" smtClean="0"/>
              <a:t>18.10.2018</a:t>
            </a:fld>
            <a:endParaRPr lang="et-EE"/>
          </a:p>
        </p:txBody>
      </p:sp>
      <p:sp>
        <p:nvSpPr>
          <p:cNvPr id="5" name="Jaluse kohatäide 4">
            <a:extLst>
              <a:ext uri="{FF2B5EF4-FFF2-40B4-BE49-F238E27FC236}">
                <a16:creationId xmlns:a16="http://schemas.microsoft.com/office/drawing/2014/main" id="{0C976F08-A76E-4B64-B041-CED79D868405}"/>
              </a:ext>
            </a:extLst>
          </p:cNvPr>
          <p:cNvSpPr>
            <a:spLocks noGrp="1"/>
          </p:cNvSpPr>
          <p:nvPr>
            <p:ph type="ftr" sz="quarter" idx="11"/>
          </p:nvPr>
        </p:nvSpPr>
        <p:spPr/>
        <p:txBody>
          <a:bodyPr/>
          <a:lstStyle/>
          <a:p>
            <a:r>
              <a:rPr lang="et-EE"/>
              <a:t>Eesti Töötukassa</a:t>
            </a:r>
          </a:p>
        </p:txBody>
      </p:sp>
      <p:sp>
        <p:nvSpPr>
          <p:cNvPr id="6" name="Slaidinumbri kohatäide 5">
            <a:extLst>
              <a:ext uri="{FF2B5EF4-FFF2-40B4-BE49-F238E27FC236}">
                <a16:creationId xmlns:a16="http://schemas.microsoft.com/office/drawing/2014/main" id="{045DD52D-0313-4E3C-A402-62020795BCB0}"/>
              </a:ext>
            </a:extLst>
          </p:cNvPr>
          <p:cNvSpPr>
            <a:spLocks noGrp="1"/>
          </p:cNvSpPr>
          <p:nvPr>
            <p:ph type="sldNum" sz="quarter" idx="12"/>
          </p:nvPr>
        </p:nvSpPr>
        <p:spPr/>
        <p:txBody>
          <a:bodyPr/>
          <a:lstStyle/>
          <a:p>
            <a:fld id="{AA49E03C-7072-4661-82A5-510DA5985D8C}" type="slidenum">
              <a:rPr lang="et-EE" smtClean="0"/>
              <a:t>21</a:t>
            </a:fld>
            <a:endParaRPr lang="et-EE"/>
          </a:p>
        </p:txBody>
      </p:sp>
      <p:graphicFrame>
        <p:nvGraphicFramePr>
          <p:cNvPr id="8" name="Sisu kohatäide 7">
            <a:extLst>
              <a:ext uri="{FF2B5EF4-FFF2-40B4-BE49-F238E27FC236}">
                <a16:creationId xmlns:a16="http://schemas.microsoft.com/office/drawing/2014/main" id="{408C808A-A412-4D73-B77A-386B2F9513B9}"/>
              </a:ext>
            </a:extLst>
          </p:cNvPr>
          <p:cNvGraphicFramePr>
            <a:graphicFrameLocks noGrp="1"/>
          </p:cNvGraphicFramePr>
          <p:nvPr>
            <p:ph idx="1"/>
            <p:extLst>
              <p:ext uri="{D42A27DB-BD31-4B8C-83A1-F6EECF244321}">
                <p14:modId xmlns:p14="http://schemas.microsoft.com/office/powerpoint/2010/main" val="1041411563"/>
              </p:ext>
            </p:extLst>
          </p:nvPr>
        </p:nvGraphicFramePr>
        <p:xfrm>
          <a:off x="1001485" y="1690688"/>
          <a:ext cx="9775371" cy="4427085"/>
        </p:xfrm>
        <a:graphic>
          <a:graphicData uri="http://schemas.openxmlformats.org/drawingml/2006/table">
            <a:tbl>
              <a:tblPr/>
              <a:tblGrid>
                <a:gridCol w="7016974">
                  <a:extLst>
                    <a:ext uri="{9D8B030D-6E8A-4147-A177-3AD203B41FA5}">
                      <a16:colId xmlns:a16="http://schemas.microsoft.com/office/drawing/2014/main" val="2406461652"/>
                    </a:ext>
                  </a:extLst>
                </a:gridCol>
                <a:gridCol w="2758397">
                  <a:extLst>
                    <a:ext uri="{9D8B030D-6E8A-4147-A177-3AD203B41FA5}">
                      <a16:colId xmlns:a16="http://schemas.microsoft.com/office/drawing/2014/main" val="511212087"/>
                    </a:ext>
                  </a:extLst>
                </a:gridCol>
              </a:tblGrid>
              <a:tr h="681090">
                <a:tc>
                  <a:txBody>
                    <a:bodyPr/>
                    <a:lstStyle/>
                    <a:p>
                      <a:pPr algn="l" fontAlgn="b"/>
                      <a:r>
                        <a:rPr lang="et-EE" sz="1800" b="1" i="0" u="none" strike="noStrike" baseline="0">
                          <a:solidFill>
                            <a:srgbClr val="000000"/>
                          </a:solidFill>
                          <a:effectLst/>
                          <a:latin typeface="Arial" panose="020B0604020202020204" pitchFamily="34" charset="0"/>
                        </a:rPr>
                        <a:t>Meede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1800" b="1" i="0" u="none" strike="noStrike" baseline="0">
                          <a:solidFill>
                            <a:srgbClr val="000000"/>
                          </a:solidFill>
                          <a:effectLst/>
                          <a:latin typeface="Arial" panose="020B0604020202020204" pitchFamily="34" charset="0"/>
                        </a:rPr>
                        <a:t>Sisenemiste arv 01.07.2016-01.07.2018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788499"/>
                  </a:ext>
                </a:extLst>
              </a:tr>
              <a:tr h="340545">
                <a:tc>
                  <a:txBody>
                    <a:bodyPr/>
                    <a:lstStyle/>
                    <a:p>
                      <a:pPr algn="l" fontAlgn="b"/>
                      <a:r>
                        <a:rPr lang="fi-FI" sz="1800" b="1" i="0" u="none" strike="noStrike" baseline="0" dirty="0" err="1">
                          <a:solidFill>
                            <a:srgbClr val="000000"/>
                          </a:solidFill>
                          <a:effectLst/>
                          <a:latin typeface="Arial" panose="020B0604020202020204" pitchFamily="34" charset="0"/>
                        </a:rPr>
                        <a:t>Tasemeõppes</a:t>
                      </a:r>
                      <a:r>
                        <a:rPr lang="fi-FI" sz="1800" b="1" i="0" u="none" strike="noStrike" baseline="0" dirty="0">
                          <a:solidFill>
                            <a:srgbClr val="000000"/>
                          </a:solidFill>
                          <a:effectLst/>
                          <a:latin typeface="Arial" panose="020B0604020202020204" pitchFamily="34" charset="0"/>
                        </a:rPr>
                        <a:t> </a:t>
                      </a:r>
                      <a:r>
                        <a:rPr lang="fi-FI" sz="1800" b="1" i="0" u="none" strike="noStrike" baseline="0" dirty="0" err="1">
                          <a:solidFill>
                            <a:srgbClr val="000000"/>
                          </a:solidFill>
                          <a:effectLst/>
                          <a:latin typeface="Arial" panose="020B0604020202020204" pitchFamily="34" charset="0"/>
                        </a:rPr>
                        <a:t>osalemise</a:t>
                      </a:r>
                      <a:r>
                        <a:rPr lang="fi-FI" sz="1800" b="1" i="0" u="none" strike="noStrike" baseline="0" dirty="0">
                          <a:solidFill>
                            <a:srgbClr val="000000"/>
                          </a:solidFill>
                          <a:effectLst/>
                          <a:latin typeface="Arial" panose="020B0604020202020204" pitchFamily="34" charset="0"/>
                        </a:rPr>
                        <a:t> </a:t>
                      </a:r>
                      <a:r>
                        <a:rPr lang="fi-FI" sz="1800" b="1" i="0" u="none" strike="noStrike" baseline="0" dirty="0" err="1">
                          <a:solidFill>
                            <a:srgbClr val="000000"/>
                          </a:solidFill>
                          <a:effectLst/>
                          <a:latin typeface="Arial" panose="020B0604020202020204" pitchFamily="34" charset="0"/>
                        </a:rPr>
                        <a:t>toetamine</a:t>
                      </a:r>
                      <a:r>
                        <a:rPr lang="fi-FI" sz="1800" b="1" i="0" u="none" strike="noStrike" baseline="0" dirty="0">
                          <a:solidFill>
                            <a:srgbClr val="000000"/>
                          </a:solidFill>
                          <a:effectLst/>
                          <a:latin typeface="Arial" panose="020B0604020202020204" pitchFamily="34" charset="0"/>
                        </a:rPr>
                        <a:t> (</a:t>
                      </a:r>
                      <a:r>
                        <a:rPr lang="fi-FI" sz="1800" b="1" i="0" u="none" strike="noStrike" baseline="0" dirty="0" err="1">
                          <a:solidFill>
                            <a:srgbClr val="000000"/>
                          </a:solidFill>
                          <a:effectLst/>
                          <a:latin typeface="Arial" panose="020B0604020202020204" pitchFamily="34" charset="0"/>
                        </a:rPr>
                        <a:t>kehtiv</a:t>
                      </a:r>
                      <a:r>
                        <a:rPr lang="fi-FI" sz="1800" b="1" i="0" u="none" strike="noStrike" baseline="0" dirty="0">
                          <a:solidFill>
                            <a:srgbClr val="000000"/>
                          </a:solidFill>
                          <a:effectLst/>
                          <a:latin typeface="Arial" panose="020B0604020202020204" pitchFamily="34" charset="0"/>
                        </a:rPr>
                        <a:t> </a:t>
                      </a:r>
                      <a:r>
                        <a:rPr lang="fi-FI" sz="1800" b="1" i="0" u="none" strike="noStrike" baseline="0" dirty="0" err="1">
                          <a:solidFill>
                            <a:srgbClr val="000000"/>
                          </a:solidFill>
                          <a:effectLst/>
                          <a:latin typeface="Arial" panose="020B0604020202020204" pitchFamily="34" charset="0"/>
                        </a:rPr>
                        <a:t>kuni</a:t>
                      </a:r>
                      <a:r>
                        <a:rPr lang="fi-FI" sz="1800" b="1" i="0" u="none" strike="noStrike" baseline="0" dirty="0">
                          <a:solidFill>
                            <a:srgbClr val="000000"/>
                          </a:solidFill>
                          <a:effectLst/>
                          <a:latin typeface="Arial" panose="020B0604020202020204" pitchFamily="34" charset="0"/>
                        </a:rPr>
                        <a:t> 01.06.2017)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b="1" i="0" u="none" strike="noStrike" baseline="0">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300068"/>
                  </a:ext>
                </a:extLst>
              </a:tr>
              <a:tr h="340545">
                <a:tc>
                  <a:txBody>
                    <a:bodyPr/>
                    <a:lstStyle/>
                    <a:p>
                      <a:pPr algn="l" fontAlgn="b"/>
                      <a:r>
                        <a:rPr lang="et-EE" sz="1800" b="1" i="0" u="none" strike="noStrike" baseline="0">
                          <a:solidFill>
                            <a:srgbClr val="000000"/>
                          </a:solidFill>
                          <a:effectLst/>
                          <a:latin typeface="Arial" panose="020B0604020202020204" pitchFamily="34" charset="0"/>
                        </a:rPr>
                        <a:t>Tasemeõppes osalemise toetus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b="1" i="0" u="none" strike="noStrike" baseline="0">
                          <a:solidFill>
                            <a:srgbClr val="000000"/>
                          </a:solidFill>
                          <a:effectLst/>
                          <a:latin typeface="Arial" panose="020B0604020202020204" pitchFamily="34" charset="0"/>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899689"/>
                  </a:ext>
                </a:extLst>
              </a:tr>
              <a:tr h="340545">
                <a:tc>
                  <a:txBody>
                    <a:bodyPr/>
                    <a:lstStyle/>
                    <a:p>
                      <a:pPr algn="l" fontAlgn="b"/>
                      <a:r>
                        <a:rPr lang="et-EE" sz="1800" b="1" i="0" u="none" strike="noStrike" baseline="0">
                          <a:solidFill>
                            <a:srgbClr val="000000"/>
                          </a:solidFill>
                          <a:effectLst/>
                          <a:latin typeface="Arial" panose="020B0604020202020204" pitchFamily="34" charset="0"/>
                        </a:rPr>
                        <a:t>Tööturukoolitus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b="1" i="0" u="none" strike="noStrike" baseline="0">
                          <a:solidFill>
                            <a:srgbClr val="000000"/>
                          </a:solidFill>
                          <a:effectLst/>
                          <a:latin typeface="Arial" panose="020B0604020202020204" pitchFamily="34" charset="0"/>
                        </a:rPr>
                        <a:t>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397792"/>
                  </a:ext>
                </a:extLst>
              </a:tr>
              <a:tr h="340545">
                <a:tc>
                  <a:txBody>
                    <a:bodyPr/>
                    <a:lstStyle/>
                    <a:p>
                      <a:pPr algn="l" fontAlgn="b"/>
                      <a:r>
                        <a:rPr lang="et-EE" sz="1800" b="1" i="0" u="none" strike="noStrike" baseline="0">
                          <a:solidFill>
                            <a:srgbClr val="000000"/>
                          </a:solidFill>
                          <a:effectLst/>
                          <a:latin typeface="Arial" panose="020B0604020202020204" pitchFamily="34" charset="0"/>
                        </a:rPr>
                        <a:t>Keelekoolitus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b="1" i="0" u="none" strike="noStrike" baseline="0">
                          <a:solidFill>
                            <a:srgbClr val="000000"/>
                          </a:solidFill>
                          <a:effectLst/>
                          <a:latin typeface="Arial" panose="020B0604020202020204" pitchFamily="34" charset="0"/>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405020"/>
                  </a:ext>
                </a:extLst>
              </a:tr>
              <a:tr h="340545">
                <a:tc>
                  <a:txBody>
                    <a:bodyPr/>
                    <a:lstStyle/>
                    <a:p>
                      <a:pPr algn="l" fontAlgn="b"/>
                      <a:r>
                        <a:rPr lang="et-EE" sz="1800" b="1" i="0" u="none" strike="noStrike" baseline="0">
                          <a:solidFill>
                            <a:srgbClr val="000000"/>
                          </a:solidFill>
                          <a:effectLst/>
                          <a:latin typeface="Arial" panose="020B0604020202020204" pitchFamily="34" charset="0"/>
                        </a:rPr>
                        <a:t>sh võõrkeelekoolitus töötajale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b="1" i="0" u="none" strike="noStrike" baseline="0">
                          <a:solidFill>
                            <a:srgbClr val="000000"/>
                          </a:solidFill>
                          <a:effectLst/>
                          <a:latin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079599"/>
                  </a:ext>
                </a:extLst>
              </a:tr>
              <a:tr h="340545">
                <a:tc>
                  <a:txBody>
                    <a:bodyPr/>
                    <a:lstStyle/>
                    <a:p>
                      <a:pPr algn="l" fontAlgn="b"/>
                      <a:r>
                        <a:rPr lang="fi-FI" sz="1800" b="1" i="0" u="none" strike="noStrike" baseline="0">
                          <a:solidFill>
                            <a:srgbClr val="000000"/>
                          </a:solidFill>
                          <a:effectLst/>
                          <a:latin typeface="Arial" panose="020B0604020202020204" pitchFamily="34" charset="0"/>
                        </a:rPr>
                        <a:t>Koolituskulu hüvitamine (kehtiv kuni 31.05.2017)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b="1" i="0" u="none" strike="noStrike" baseline="0">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446344"/>
                  </a:ext>
                </a:extLst>
              </a:tr>
              <a:tr h="340545">
                <a:tc>
                  <a:txBody>
                    <a:bodyPr/>
                    <a:lstStyle/>
                    <a:p>
                      <a:pPr algn="l" fontAlgn="b"/>
                      <a:r>
                        <a:rPr lang="et-EE" sz="1800" b="1" i="0" u="none" strike="noStrike" baseline="0">
                          <a:solidFill>
                            <a:srgbClr val="000000"/>
                          </a:solidFill>
                          <a:effectLst/>
                          <a:latin typeface="Arial" panose="020B0604020202020204" pitchFamily="34" charset="0"/>
                        </a:rPr>
                        <a:t>Tööpraktika teenus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b="1" i="0" u="none" strike="noStrike" baseline="0">
                          <a:solidFill>
                            <a:srgbClr val="000000"/>
                          </a:solidFill>
                          <a:effectLst/>
                          <a:latin typeface="Arial" panose="020B060402020202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915103"/>
                  </a:ext>
                </a:extLst>
              </a:tr>
              <a:tr h="340545">
                <a:tc>
                  <a:txBody>
                    <a:bodyPr/>
                    <a:lstStyle/>
                    <a:p>
                      <a:pPr algn="l" fontAlgn="b"/>
                      <a:r>
                        <a:rPr lang="et-EE" sz="1800" b="1" i="0" u="none" strike="noStrike" baseline="0">
                          <a:solidFill>
                            <a:srgbClr val="000000"/>
                          </a:solidFill>
                          <a:effectLst/>
                          <a:latin typeface="Arial" panose="020B0604020202020204" pitchFamily="34" charset="0"/>
                        </a:rPr>
                        <a:t>Võlanõustamine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b="1" i="0" u="none" strike="noStrike" baseline="0">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590834"/>
                  </a:ext>
                </a:extLst>
              </a:tr>
              <a:tr h="340545">
                <a:tc>
                  <a:txBody>
                    <a:bodyPr/>
                    <a:lstStyle/>
                    <a:p>
                      <a:pPr algn="l" fontAlgn="b"/>
                      <a:r>
                        <a:rPr lang="et-EE" sz="1800" b="1" i="0" u="none" strike="noStrike" baseline="0">
                          <a:solidFill>
                            <a:srgbClr val="000000"/>
                          </a:solidFill>
                          <a:effectLst/>
                          <a:latin typeface="Arial" panose="020B0604020202020204" pitchFamily="34" charset="0"/>
                        </a:rPr>
                        <a:t>Mobiilsustoetus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b="1" i="0" u="none" strike="noStrike" baseline="0">
                          <a:solidFill>
                            <a:srgbClr val="000000"/>
                          </a:solidFill>
                          <a:effectLst/>
                          <a:latin typeface="Arial" panose="020B0604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62648"/>
                  </a:ext>
                </a:extLst>
              </a:tr>
              <a:tr h="340545">
                <a:tc>
                  <a:txBody>
                    <a:bodyPr/>
                    <a:lstStyle/>
                    <a:p>
                      <a:pPr algn="l" fontAlgn="b"/>
                      <a:r>
                        <a:rPr lang="et-EE" sz="1800" b="1" i="0" u="none" strike="noStrike" baseline="0">
                          <a:solidFill>
                            <a:srgbClr val="000000"/>
                          </a:solidFill>
                          <a:effectLst/>
                          <a:latin typeface="Arial" panose="020B0604020202020204" pitchFamily="34" charset="0"/>
                        </a:rPr>
                        <a:t>Psühholoogiline nõustamine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b="1" i="0" u="none" strike="noStrike" baseline="0">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833868"/>
                  </a:ext>
                </a:extLst>
              </a:tr>
              <a:tr h="340545">
                <a:tc>
                  <a:txBody>
                    <a:bodyPr/>
                    <a:lstStyle/>
                    <a:p>
                      <a:pPr algn="l" fontAlgn="b"/>
                      <a:r>
                        <a:rPr lang="et-EE" sz="1800" b="1" i="0" u="none" strike="noStrike" baseline="0">
                          <a:solidFill>
                            <a:srgbClr val="000000"/>
                          </a:solidFill>
                          <a:effectLst/>
                          <a:latin typeface="Arial" panose="020B0604020202020204" pitchFamily="34" charset="0"/>
                        </a:rPr>
                        <a:t>Sisenejaid kokku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b="1" i="0" u="none" strike="noStrike" baseline="0" dirty="0">
                          <a:solidFill>
                            <a:srgbClr val="000000"/>
                          </a:solidFill>
                          <a:effectLst/>
                          <a:latin typeface="Arial" panose="020B0604020202020204" pitchFamily="34" charset="0"/>
                        </a:rPr>
                        <a:t>886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949225"/>
                  </a:ext>
                </a:extLst>
              </a:tr>
            </a:tbl>
          </a:graphicData>
        </a:graphic>
      </p:graphicFrame>
    </p:spTree>
    <p:extLst>
      <p:ext uri="{BB962C8B-B14F-4D97-AF65-F5344CB8AC3E}">
        <p14:creationId xmlns:p14="http://schemas.microsoft.com/office/powerpoint/2010/main" val="534247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1"/>
          <p:cNvSpPr>
            <a:spLocks noGrp="1"/>
          </p:cNvSpPr>
          <p:nvPr>
            <p:ph type="ctrTitle"/>
          </p:nvPr>
        </p:nvSpPr>
        <p:spPr>
          <a:xfrm>
            <a:off x="1066799" y="-603176"/>
            <a:ext cx="8524907" cy="3083921"/>
          </a:xfrm>
        </p:spPr>
        <p:txBody>
          <a:bodyPr wrap="square">
            <a:spAutoFit/>
          </a:bodyPr>
          <a:lstStyle/>
          <a:p>
            <a:pPr lvl="0"/>
            <a:br>
              <a:rPr lang="et-EE" sz="3600">
                <a:solidFill>
                  <a:schemeClr val="tx1">
                    <a:lumMod val="65000"/>
                    <a:lumOff val="35000"/>
                  </a:schemeClr>
                </a:solidFill>
              </a:rPr>
            </a:br>
            <a:br>
              <a:rPr lang="et-EE" sz="3600">
                <a:solidFill>
                  <a:schemeClr val="tx1">
                    <a:lumMod val="65000"/>
                    <a:lumOff val="35000"/>
                  </a:schemeClr>
                </a:solidFill>
              </a:rPr>
            </a:br>
            <a:r>
              <a:rPr lang="en-GB" sz="3600">
                <a:solidFill>
                  <a:schemeClr val="tx1">
                    <a:lumMod val="65000"/>
                    <a:lumOff val="35000"/>
                  </a:schemeClr>
                </a:solidFill>
              </a:rPr>
              <a:t>TÄNAN!</a:t>
            </a:r>
            <a:r>
              <a:rPr lang="et-EE" sz="3600">
                <a:solidFill>
                  <a:schemeClr val="tx1">
                    <a:lumMod val="65000"/>
                    <a:lumOff val="35000"/>
                  </a:schemeClr>
                </a:solidFill>
              </a:rPr>
              <a:t> </a:t>
            </a:r>
            <a:br>
              <a:rPr lang="et-EE" sz="3600">
                <a:solidFill>
                  <a:schemeClr val="tx1">
                    <a:lumMod val="65000"/>
                    <a:lumOff val="35000"/>
                  </a:schemeClr>
                </a:solidFill>
              </a:rPr>
            </a:br>
            <a:br>
              <a:rPr lang="et-EE" sz="3600">
                <a:solidFill>
                  <a:schemeClr val="tx1">
                    <a:lumMod val="65000"/>
                    <a:lumOff val="35000"/>
                  </a:schemeClr>
                </a:solidFill>
              </a:rPr>
            </a:br>
            <a:br>
              <a:rPr lang="et-EE" sz="3600">
                <a:solidFill>
                  <a:schemeClr val="tx1">
                    <a:lumMod val="65000"/>
                    <a:lumOff val="35000"/>
                  </a:schemeClr>
                </a:solidFill>
              </a:rPr>
            </a:br>
            <a:endParaRPr lang="en-GB" sz="3600" dirty="0">
              <a:solidFill>
                <a:schemeClr val="tx1">
                  <a:lumMod val="65000"/>
                  <a:lumOff val="35000"/>
                </a:schemeClr>
              </a:solidFill>
            </a:endParaRPr>
          </a:p>
        </p:txBody>
      </p:sp>
      <p:sp>
        <p:nvSpPr>
          <p:cNvPr id="22" name="Rectangle 18"/>
          <p:cNvSpPr>
            <a:spLocks/>
          </p:cNvSpPr>
          <p:nvPr/>
        </p:nvSpPr>
        <p:spPr bwMode="auto">
          <a:xfrm rot="10800000" flipH="1">
            <a:off x="0" y="6017637"/>
            <a:ext cx="12201559" cy="842955"/>
          </a:xfrm>
          <a:prstGeom prst="rect">
            <a:avLst/>
          </a:prstGeom>
          <a:solidFill>
            <a:schemeClr val="accent1"/>
          </a:solidFill>
          <a:ln>
            <a:noFill/>
          </a:ln>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 Placeholder 5"/>
          <p:cNvSpPr>
            <a:spLocks noGrp="1"/>
          </p:cNvSpPr>
          <p:nvPr>
            <p:ph type="body" sz="quarter" idx="15"/>
          </p:nvPr>
        </p:nvSpPr>
        <p:spPr>
          <a:xfrm>
            <a:off x="1082317" y="6296973"/>
            <a:ext cx="5265797" cy="328251"/>
          </a:xfrm>
        </p:spPr>
        <p:txBody>
          <a:bodyPr anchor="t">
            <a:noAutofit/>
          </a:bodyPr>
          <a:lstStyle/>
          <a:p>
            <a:r>
              <a:rPr lang="en-GB">
                <a:solidFill>
                  <a:schemeClr val="accent4"/>
                </a:solidFill>
              </a:rPr>
              <a:t>   </a:t>
            </a:r>
            <a:endParaRPr lang="en-GB" dirty="0">
              <a:solidFill>
                <a:schemeClr val="accent4"/>
              </a:solidFill>
            </a:endParaRP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658" y="6098493"/>
            <a:ext cx="2825541" cy="664833"/>
          </a:xfrm>
          <a:prstGeom prst="rect">
            <a:avLst/>
          </a:prstGeom>
        </p:spPr>
      </p:pic>
      <p:grpSp>
        <p:nvGrpSpPr>
          <p:cNvPr id="4" name="Group 3"/>
          <p:cNvGrpSpPr/>
          <p:nvPr/>
        </p:nvGrpSpPr>
        <p:grpSpPr>
          <a:xfrm>
            <a:off x="1751162" y="1612471"/>
            <a:ext cx="8759262" cy="4388755"/>
            <a:chOff x="1919947" y="1612471"/>
            <a:chExt cx="8590477" cy="4388755"/>
          </a:xfrm>
        </p:grpSpPr>
        <p:grpSp>
          <p:nvGrpSpPr>
            <p:cNvPr id="2" name="Group 1"/>
            <p:cNvGrpSpPr/>
            <p:nvPr/>
          </p:nvGrpSpPr>
          <p:grpSpPr>
            <a:xfrm>
              <a:off x="3803258" y="1612471"/>
              <a:ext cx="6707166" cy="4388755"/>
              <a:chOff x="2863282" y="837384"/>
              <a:chExt cx="7673202" cy="5020870"/>
            </a:xfrm>
          </p:grpSpPr>
          <p:sp>
            <p:nvSpPr>
              <p:cNvPr id="438" name="Shape 52843"/>
              <p:cNvSpPr/>
              <p:nvPr/>
            </p:nvSpPr>
            <p:spPr>
              <a:xfrm>
                <a:off x="3747175" y="837384"/>
                <a:ext cx="1708473" cy="19727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2"/>
              </a:solidFill>
              <a:ln w="12700" cap="flat">
                <a:noFill/>
                <a:miter lim="400000"/>
              </a:ln>
              <a:effectLst/>
            </p:spPr>
            <p:txBody>
              <a:bodyPr wrap="square" lIns="20320" tIns="20320" rIns="20320" bIns="203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Shape 52827"/>
              <p:cNvSpPr/>
              <p:nvPr/>
            </p:nvSpPr>
            <p:spPr>
              <a:xfrm>
                <a:off x="6374074" y="2355889"/>
                <a:ext cx="1708473" cy="19727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20320" tIns="20320" rIns="20320" bIns="203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Shape 52853"/>
              <p:cNvSpPr/>
              <p:nvPr/>
            </p:nvSpPr>
            <p:spPr>
              <a:xfrm>
                <a:off x="5498442" y="3885478"/>
                <a:ext cx="1708474" cy="19727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3"/>
              </a:solidFill>
              <a:ln w="12700" cap="flat">
                <a:noFill/>
                <a:miter lim="400000"/>
              </a:ln>
              <a:effectLst/>
            </p:spPr>
            <p:txBody>
              <a:bodyPr wrap="square" lIns="20320" tIns="20320" rIns="20320" bIns="203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Shape 26852"/>
              <p:cNvSpPr/>
              <p:nvPr/>
            </p:nvSpPr>
            <p:spPr>
              <a:xfrm>
                <a:off x="6826798" y="3085329"/>
                <a:ext cx="794300" cy="617256"/>
              </a:xfrm>
              <a:custGeom>
                <a:avLst/>
                <a:gdLst/>
                <a:ahLst/>
                <a:cxnLst>
                  <a:cxn ang="0">
                    <a:pos x="wd2" y="hd2"/>
                  </a:cxn>
                  <a:cxn ang="5400000">
                    <a:pos x="wd2" y="hd2"/>
                  </a:cxn>
                  <a:cxn ang="10800000">
                    <a:pos x="wd2" y="hd2"/>
                  </a:cxn>
                  <a:cxn ang="16200000">
                    <a:pos x="wd2" y="hd2"/>
                  </a:cxn>
                </a:cxnLst>
                <a:rect l="0" t="0" r="r" b="b"/>
                <a:pathLst>
                  <a:path w="21600" h="21345" extrusionOk="0">
                    <a:moveTo>
                      <a:pt x="3348" y="2"/>
                    </a:moveTo>
                    <a:cubicBezTo>
                      <a:pt x="1989" y="2"/>
                      <a:pt x="0" y="1403"/>
                      <a:pt x="0" y="2554"/>
                    </a:cubicBezTo>
                    <a:cubicBezTo>
                      <a:pt x="0" y="4074"/>
                      <a:pt x="0" y="9708"/>
                      <a:pt x="0" y="11941"/>
                    </a:cubicBezTo>
                    <a:lnTo>
                      <a:pt x="787" y="9825"/>
                    </a:lnTo>
                    <a:cubicBezTo>
                      <a:pt x="1450" y="8140"/>
                      <a:pt x="3062" y="7455"/>
                      <a:pt x="4387" y="8299"/>
                    </a:cubicBezTo>
                    <a:lnTo>
                      <a:pt x="10982" y="12492"/>
                    </a:lnTo>
                    <a:cubicBezTo>
                      <a:pt x="12306" y="13336"/>
                      <a:pt x="12845" y="15385"/>
                      <a:pt x="12182" y="17070"/>
                    </a:cubicBezTo>
                    <a:cubicBezTo>
                      <a:pt x="12182" y="17070"/>
                      <a:pt x="10810" y="20494"/>
                      <a:pt x="10810" y="20494"/>
                    </a:cubicBezTo>
                    <a:cubicBezTo>
                      <a:pt x="11174" y="21294"/>
                      <a:pt x="11975" y="21582"/>
                      <a:pt x="12615" y="21135"/>
                    </a:cubicBezTo>
                    <a:cubicBezTo>
                      <a:pt x="13068" y="20819"/>
                      <a:pt x="13116" y="19783"/>
                      <a:pt x="12988" y="18904"/>
                    </a:cubicBezTo>
                    <a:lnTo>
                      <a:pt x="13281" y="18750"/>
                    </a:lnTo>
                    <a:cubicBezTo>
                      <a:pt x="13637" y="19575"/>
                      <a:pt x="14457" y="19883"/>
                      <a:pt x="15106" y="19429"/>
                    </a:cubicBezTo>
                    <a:cubicBezTo>
                      <a:pt x="15579" y="19099"/>
                      <a:pt x="15717" y="17972"/>
                      <a:pt x="15620" y="17070"/>
                    </a:cubicBezTo>
                    <a:lnTo>
                      <a:pt x="15882" y="16890"/>
                    </a:lnTo>
                    <a:cubicBezTo>
                      <a:pt x="16417" y="17509"/>
                      <a:pt x="17213" y="18017"/>
                      <a:pt x="17687" y="17685"/>
                    </a:cubicBezTo>
                    <a:cubicBezTo>
                      <a:pt x="18337" y="17232"/>
                      <a:pt x="18458" y="16177"/>
                      <a:pt x="18101" y="15351"/>
                    </a:cubicBezTo>
                    <a:lnTo>
                      <a:pt x="14037" y="6157"/>
                    </a:lnTo>
                    <a:lnTo>
                      <a:pt x="12030" y="8530"/>
                    </a:lnTo>
                    <a:cubicBezTo>
                      <a:pt x="12030" y="8530"/>
                      <a:pt x="8903" y="8772"/>
                      <a:pt x="8390" y="8119"/>
                    </a:cubicBezTo>
                    <a:cubicBezTo>
                      <a:pt x="7855" y="7440"/>
                      <a:pt x="8047" y="3387"/>
                      <a:pt x="8047" y="3387"/>
                    </a:cubicBezTo>
                    <a:lnTo>
                      <a:pt x="10729" y="2"/>
                    </a:lnTo>
                    <a:cubicBezTo>
                      <a:pt x="10729" y="2"/>
                      <a:pt x="6106" y="2"/>
                      <a:pt x="3348" y="2"/>
                    </a:cubicBezTo>
                    <a:close/>
                    <a:moveTo>
                      <a:pt x="12877" y="15"/>
                    </a:moveTo>
                    <a:lnTo>
                      <a:pt x="10195" y="3426"/>
                    </a:lnTo>
                    <a:lnTo>
                      <a:pt x="9529" y="4285"/>
                    </a:lnTo>
                    <a:cubicBezTo>
                      <a:pt x="9529" y="4285"/>
                      <a:pt x="9332" y="5791"/>
                      <a:pt x="9852" y="6452"/>
                    </a:cubicBezTo>
                    <a:cubicBezTo>
                      <a:pt x="10337" y="7069"/>
                      <a:pt x="11536" y="6837"/>
                      <a:pt x="11536" y="6837"/>
                    </a:cubicBezTo>
                    <a:lnTo>
                      <a:pt x="14874" y="3426"/>
                    </a:lnTo>
                    <a:lnTo>
                      <a:pt x="19583" y="14518"/>
                    </a:lnTo>
                    <a:cubicBezTo>
                      <a:pt x="19583" y="14518"/>
                      <a:pt x="21600" y="14512"/>
                      <a:pt x="21600" y="13659"/>
                    </a:cubicBezTo>
                    <a:cubicBezTo>
                      <a:pt x="21599" y="8488"/>
                      <a:pt x="21600" y="5991"/>
                      <a:pt x="21600" y="4285"/>
                    </a:cubicBezTo>
                    <a:cubicBezTo>
                      <a:pt x="21600" y="4285"/>
                      <a:pt x="20806" y="2570"/>
                      <a:pt x="20511" y="2195"/>
                    </a:cubicBezTo>
                    <a:cubicBezTo>
                      <a:pt x="20237" y="1847"/>
                      <a:pt x="19177" y="41"/>
                      <a:pt x="17556" y="15"/>
                    </a:cubicBezTo>
                    <a:cubicBezTo>
                      <a:pt x="15583" y="-18"/>
                      <a:pt x="12877" y="15"/>
                      <a:pt x="12877" y="15"/>
                    </a:cubicBezTo>
                    <a:close/>
                    <a:moveTo>
                      <a:pt x="2854" y="9581"/>
                    </a:moveTo>
                    <a:cubicBezTo>
                      <a:pt x="2609" y="9684"/>
                      <a:pt x="2403" y="9906"/>
                      <a:pt x="2279" y="10222"/>
                    </a:cubicBezTo>
                    <a:lnTo>
                      <a:pt x="776" y="14031"/>
                    </a:lnTo>
                    <a:cubicBezTo>
                      <a:pt x="528" y="14662"/>
                      <a:pt x="723" y="15433"/>
                      <a:pt x="1220" y="15749"/>
                    </a:cubicBezTo>
                    <a:cubicBezTo>
                      <a:pt x="1717" y="16065"/>
                      <a:pt x="2323" y="15804"/>
                      <a:pt x="2571" y="15172"/>
                    </a:cubicBezTo>
                    <a:cubicBezTo>
                      <a:pt x="2571" y="15172"/>
                      <a:pt x="4074" y="11363"/>
                      <a:pt x="4074" y="11363"/>
                    </a:cubicBezTo>
                    <a:cubicBezTo>
                      <a:pt x="4323" y="10732"/>
                      <a:pt x="4117" y="9962"/>
                      <a:pt x="3620" y="9645"/>
                    </a:cubicBezTo>
                    <a:cubicBezTo>
                      <a:pt x="3372" y="9487"/>
                      <a:pt x="3098" y="9478"/>
                      <a:pt x="2854" y="9581"/>
                    </a:cubicBezTo>
                    <a:close/>
                    <a:moveTo>
                      <a:pt x="5254" y="11107"/>
                    </a:moveTo>
                    <a:cubicBezTo>
                      <a:pt x="5009" y="11210"/>
                      <a:pt x="4793" y="11432"/>
                      <a:pt x="4669" y="11748"/>
                    </a:cubicBezTo>
                    <a:lnTo>
                      <a:pt x="3176" y="15557"/>
                    </a:lnTo>
                    <a:cubicBezTo>
                      <a:pt x="2928" y="16188"/>
                      <a:pt x="3123" y="16958"/>
                      <a:pt x="3620" y="17275"/>
                    </a:cubicBezTo>
                    <a:cubicBezTo>
                      <a:pt x="4117" y="17591"/>
                      <a:pt x="4723" y="17330"/>
                      <a:pt x="4971" y="16698"/>
                    </a:cubicBezTo>
                    <a:cubicBezTo>
                      <a:pt x="4971" y="16698"/>
                      <a:pt x="6474" y="12889"/>
                      <a:pt x="6474" y="12889"/>
                    </a:cubicBezTo>
                    <a:cubicBezTo>
                      <a:pt x="6723" y="12258"/>
                      <a:pt x="6517" y="11488"/>
                      <a:pt x="6020" y="11171"/>
                    </a:cubicBezTo>
                    <a:cubicBezTo>
                      <a:pt x="5772" y="11013"/>
                      <a:pt x="5498" y="11004"/>
                      <a:pt x="5254" y="11107"/>
                    </a:cubicBezTo>
                    <a:close/>
                    <a:moveTo>
                      <a:pt x="7654" y="12633"/>
                    </a:moveTo>
                    <a:cubicBezTo>
                      <a:pt x="7410" y="12736"/>
                      <a:pt x="7193" y="12958"/>
                      <a:pt x="7069" y="13274"/>
                    </a:cubicBezTo>
                    <a:lnTo>
                      <a:pt x="5566" y="17083"/>
                    </a:lnTo>
                    <a:cubicBezTo>
                      <a:pt x="5318" y="17714"/>
                      <a:pt x="5523" y="18485"/>
                      <a:pt x="6020" y="18801"/>
                    </a:cubicBezTo>
                    <a:cubicBezTo>
                      <a:pt x="6517" y="19117"/>
                      <a:pt x="7123" y="18855"/>
                      <a:pt x="7371" y="18224"/>
                    </a:cubicBezTo>
                    <a:cubicBezTo>
                      <a:pt x="7371" y="18224"/>
                      <a:pt x="8874" y="14415"/>
                      <a:pt x="8874" y="14415"/>
                    </a:cubicBezTo>
                    <a:cubicBezTo>
                      <a:pt x="9123" y="13784"/>
                      <a:pt x="8917" y="13014"/>
                      <a:pt x="8420" y="12697"/>
                    </a:cubicBezTo>
                    <a:cubicBezTo>
                      <a:pt x="8172" y="12539"/>
                      <a:pt x="7898" y="12530"/>
                      <a:pt x="7654" y="12633"/>
                    </a:cubicBezTo>
                    <a:close/>
                    <a:moveTo>
                      <a:pt x="10054" y="14159"/>
                    </a:moveTo>
                    <a:cubicBezTo>
                      <a:pt x="9809" y="14262"/>
                      <a:pt x="9593" y="14484"/>
                      <a:pt x="9469" y="14800"/>
                    </a:cubicBezTo>
                    <a:lnTo>
                      <a:pt x="7966" y="18609"/>
                    </a:lnTo>
                    <a:cubicBezTo>
                      <a:pt x="7718" y="19240"/>
                      <a:pt x="7923" y="20010"/>
                      <a:pt x="8420" y="20327"/>
                    </a:cubicBezTo>
                    <a:cubicBezTo>
                      <a:pt x="8917" y="20643"/>
                      <a:pt x="9523" y="20395"/>
                      <a:pt x="9771" y="19763"/>
                    </a:cubicBezTo>
                    <a:lnTo>
                      <a:pt x="11274" y="15941"/>
                    </a:lnTo>
                    <a:cubicBezTo>
                      <a:pt x="11523" y="15310"/>
                      <a:pt x="11317" y="14539"/>
                      <a:pt x="10820" y="14223"/>
                    </a:cubicBezTo>
                    <a:cubicBezTo>
                      <a:pt x="10572" y="14065"/>
                      <a:pt x="10298" y="14056"/>
                      <a:pt x="10054" y="14159"/>
                    </a:cubicBezTo>
                    <a:close/>
                  </a:path>
                </a:pathLst>
              </a:custGeom>
              <a:solidFill>
                <a:schemeClr val="bg1">
                  <a:alpha val="52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327"/>
              <p:cNvSpPr>
                <a:spLocks/>
              </p:cNvSpPr>
              <p:nvPr/>
            </p:nvSpPr>
            <p:spPr bwMode="auto">
              <a:xfrm>
                <a:off x="4220605" y="1332464"/>
                <a:ext cx="874971" cy="876577"/>
              </a:xfrm>
              <a:custGeom>
                <a:avLst/>
                <a:gdLst>
                  <a:gd name="connsiteX0" fmla="*/ 244867 w 574516"/>
                  <a:gd name="connsiteY0" fmla="*/ 185362 h 575570"/>
                  <a:gd name="connsiteX1" fmla="*/ 310227 w 574516"/>
                  <a:gd name="connsiteY1" fmla="*/ 200842 h 575570"/>
                  <a:gd name="connsiteX2" fmla="*/ 271527 w 574516"/>
                  <a:gd name="connsiteY2" fmla="*/ 239542 h 575570"/>
                  <a:gd name="connsiteX3" fmla="*/ 244867 w 574516"/>
                  <a:gd name="connsiteY3" fmla="*/ 235242 h 575570"/>
                  <a:gd name="connsiteX4" fmla="*/ 150266 w 574516"/>
                  <a:gd name="connsiteY4" fmla="*/ 330703 h 575570"/>
                  <a:gd name="connsiteX5" fmla="*/ 244867 w 574516"/>
                  <a:gd name="connsiteY5" fmla="*/ 425303 h 575570"/>
                  <a:gd name="connsiteX6" fmla="*/ 340327 w 574516"/>
                  <a:gd name="connsiteY6" fmla="*/ 330703 h 575570"/>
                  <a:gd name="connsiteX7" fmla="*/ 336027 w 574516"/>
                  <a:gd name="connsiteY7" fmla="*/ 304043 h 575570"/>
                  <a:gd name="connsiteX8" fmla="*/ 374727 w 574516"/>
                  <a:gd name="connsiteY8" fmla="*/ 265342 h 575570"/>
                  <a:gd name="connsiteX9" fmla="*/ 390207 w 574516"/>
                  <a:gd name="connsiteY9" fmla="*/ 330703 h 575570"/>
                  <a:gd name="connsiteX10" fmla="*/ 244867 w 574516"/>
                  <a:gd name="connsiteY10" fmla="*/ 476043 h 575570"/>
                  <a:gd name="connsiteX11" fmla="*/ 99526 w 574516"/>
                  <a:gd name="connsiteY11" fmla="*/ 330703 h 575570"/>
                  <a:gd name="connsiteX12" fmla="*/ 244867 w 574516"/>
                  <a:gd name="connsiteY12" fmla="*/ 185362 h 575570"/>
                  <a:gd name="connsiteX13" fmla="*/ 244964 w 574516"/>
                  <a:gd name="connsiteY13" fmla="*/ 84255 h 575570"/>
                  <a:gd name="connsiteX14" fmla="*/ 353264 w 574516"/>
                  <a:gd name="connsiteY14" fmla="*/ 109208 h 575570"/>
                  <a:gd name="connsiteX15" fmla="*/ 344669 w 574516"/>
                  <a:gd name="connsiteY15" fmla="*/ 130719 h 575570"/>
                  <a:gd name="connsiteX16" fmla="*/ 345529 w 574516"/>
                  <a:gd name="connsiteY16" fmla="*/ 131580 h 575570"/>
                  <a:gd name="connsiteX17" fmla="*/ 345529 w 574516"/>
                  <a:gd name="connsiteY17" fmla="*/ 135021 h 575570"/>
                  <a:gd name="connsiteX18" fmla="*/ 348107 w 574516"/>
                  <a:gd name="connsiteY18" fmla="*/ 162556 h 575570"/>
                  <a:gd name="connsiteX19" fmla="*/ 347248 w 574516"/>
                  <a:gd name="connsiteY19" fmla="*/ 163416 h 575570"/>
                  <a:gd name="connsiteX20" fmla="*/ 244964 w 574516"/>
                  <a:gd name="connsiteY20" fmla="*/ 135021 h 575570"/>
                  <a:gd name="connsiteX21" fmla="*/ 49852 w 574516"/>
                  <a:gd name="connsiteY21" fmla="*/ 330343 h 575570"/>
                  <a:gd name="connsiteX22" fmla="*/ 244964 w 574516"/>
                  <a:gd name="connsiteY22" fmla="*/ 525664 h 575570"/>
                  <a:gd name="connsiteX23" fmla="*/ 440076 w 574516"/>
                  <a:gd name="connsiteY23" fmla="*/ 330343 h 575570"/>
                  <a:gd name="connsiteX24" fmla="*/ 411712 w 574516"/>
                  <a:gd name="connsiteY24" fmla="*/ 227950 h 575570"/>
                  <a:gd name="connsiteX25" fmla="*/ 412572 w 574516"/>
                  <a:gd name="connsiteY25" fmla="*/ 227089 h 575570"/>
                  <a:gd name="connsiteX26" fmla="*/ 440076 w 574516"/>
                  <a:gd name="connsiteY26" fmla="*/ 229671 h 575570"/>
                  <a:gd name="connsiteX27" fmla="*/ 443514 w 574516"/>
                  <a:gd name="connsiteY27" fmla="*/ 230531 h 575570"/>
                  <a:gd name="connsiteX28" fmla="*/ 444374 w 574516"/>
                  <a:gd name="connsiteY28" fmla="*/ 230531 h 575570"/>
                  <a:gd name="connsiteX29" fmla="*/ 465862 w 574516"/>
                  <a:gd name="connsiteY29" fmla="*/ 221927 h 575570"/>
                  <a:gd name="connsiteX30" fmla="*/ 490788 w 574516"/>
                  <a:gd name="connsiteY30" fmla="*/ 330343 h 575570"/>
                  <a:gd name="connsiteX31" fmla="*/ 244964 w 574516"/>
                  <a:gd name="connsiteY31" fmla="*/ 575570 h 575570"/>
                  <a:gd name="connsiteX32" fmla="*/ 0 w 574516"/>
                  <a:gd name="connsiteY32" fmla="*/ 330343 h 575570"/>
                  <a:gd name="connsiteX33" fmla="*/ 244964 w 574516"/>
                  <a:gd name="connsiteY33" fmla="*/ 84255 h 575570"/>
                  <a:gd name="connsiteX34" fmla="*/ 491005 w 574516"/>
                  <a:gd name="connsiteY34" fmla="*/ 0 h 575570"/>
                  <a:gd name="connsiteX35" fmla="*/ 505641 w 574516"/>
                  <a:gd name="connsiteY35" fmla="*/ 68815 h 575570"/>
                  <a:gd name="connsiteX36" fmla="*/ 574516 w 574516"/>
                  <a:gd name="connsiteY36" fmla="*/ 84299 h 575570"/>
                  <a:gd name="connsiteX37" fmla="*/ 528886 w 574516"/>
                  <a:gd name="connsiteY37" fmla="*/ 130749 h 575570"/>
                  <a:gd name="connsiteX38" fmla="*/ 521138 w 574516"/>
                  <a:gd name="connsiteY38" fmla="*/ 133329 h 575570"/>
                  <a:gd name="connsiteX39" fmla="*/ 520277 w 574516"/>
                  <a:gd name="connsiteY39" fmla="*/ 133329 h 575570"/>
                  <a:gd name="connsiteX40" fmla="*/ 518555 w 574516"/>
                  <a:gd name="connsiteY40" fmla="*/ 133329 h 575570"/>
                  <a:gd name="connsiteX41" fmla="*/ 481534 w 574516"/>
                  <a:gd name="connsiteY41" fmla="*/ 129028 h 575570"/>
                  <a:gd name="connsiteX42" fmla="*/ 459150 w 574516"/>
                  <a:gd name="connsiteY42" fmla="*/ 152253 h 575570"/>
                  <a:gd name="connsiteX43" fmla="*/ 498753 w 574516"/>
                  <a:gd name="connsiteY43" fmla="*/ 160855 h 575570"/>
                  <a:gd name="connsiteX44" fmla="*/ 455706 w 574516"/>
                  <a:gd name="connsiteY44" fmla="*/ 203865 h 575570"/>
                  <a:gd name="connsiteX45" fmla="*/ 452262 w 574516"/>
                  <a:gd name="connsiteY45" fmla="*/ 206445 h 575570"/>
                  <a:gd name="connsiteX46" fmla="*/ 444514 w 574516"/>
                  <a:gd name="connsiteY46" fmla="*/ 209886 h 575570"/>
                  <a:gd name="connsiteX47" fmla="*/ 442792 w 574516"/>
                  <a:gd name="connsiteY47" fmla="*/ 209886 h 575570"/>
                  <a:gd name="connsiteX48" fmla="*/ 404910 w 574516"/>
                  <a:gd name="connsiteY48" fmla="*/ 205585 h 575570"/>
                  <a:gd name="connsiteX49" fmla="*/ 399745 w 574516"/>
                  <a:gd name="connsiteY49" fmla="*/ 210746 h 575570"/>
                  <a:gd name="connsiteX50" fmla="*/ 364446 w 574516"/>
                  <a:gd name="connsiteY50" fmla="*/ 246874 h 575570"/>
                  <a:gd name="connsiteX51" fmla="*/ 327426 w 574516"/>
                  <a:gd name="connsiteY51" fmla="*/ 283002 h 575570"/>
                  <a:gd name="connsiteX52" fmla="*/ 293849 w 574516"/>
                  <a:gd name="connsiteY52" fmla="*/ 317409 h 575570"/>
                  <a:gd name="connsiteX53" fmla="*/ 295571 w 574516"/>
                  <a:gd name="connsiteY53" fmla="*/ 330312 h 575570"/>
                  <a:gd name="connsiteX54" fmla="*/ 244775 w 574516"/>
                  <a:gd name="connsiteY54" fmla="*/ 380203 h 575570"/>
                  <a:gd name="connsiteX55" fmla="*/ 194840 w 574516"/>
                  <a:gd name="connsiteY55" fmla="*/ 330312 h 575570"/>
                  <a:gd name="connsiteX56" fmla="*/ 244775 w 574516"/>
                  <a:gd name="connsiteY56" fmla="*/ 279561 h 575570"/>
                  <a:gd name="connsiteX57" fmla="*/ 257689 w 574516"/>
                  <a:gd name="connsiteY57" fmla="*/ 281282 h 575570"/>
                  <a:gd name="connsiteX58" fmla="*/ 292127 w 574516"/>
                  <a:gd name="connsiteY58" fmla="*/ 247734 h 575570"/>
                  <a:gd name="connsiteX59" fmla="*/ 328286 w 574516"/>
                  <a:gd name="connsiteY59" fmla="*/ 210746 h 575570"/>
                  <a:gd name="connsiteX60" fmla="*/ 364446 w 574516"/>
                  <a:gd name="connsiteY60" fmla="*/ 175478 h 575570"/>
                  <a:gd name="connsiteX61" fmla="*/ 369612 w 574516"/>
                  <a:gd name="connsiteY61" fmla="*/ 170317 h 575570"/>
                  <a:gd name="connsiteX62" fmla="*/ 365307 w 574516"/>
                  <a:gd name="connsiteY62" fmla="*/ 132469 h 575570"/>
                  <a:gd name="connsiteX63" fmla="*/ 365307 w 574516"/>
                  <a:gd name="connsiteY63" fmla="*/ 130749 h 575570"/>
                  <a:gd name="connsiteX64" fmla="*/ 368751 w 574516"/>
                  <a:gd name="connsiteY64" fmla="*/ 123007 h 575570"/>
                  <a:gd name="connsiteX65" fmla="*/ 371334 w 574516"/>
                  <a:gd name="connsiteY65" fmla="*/ 119566 h 575570"/>
                  <a:gd name="connsiteX66" fmla="*/ 414381 w 574516"/>
                  <a:gd name="connsiteY66" fmla="*/ 76557 h 575570"/>
                  <a:gd name="connsiteX67" fmla="*/ 422990 w 574516"/>
                  <a:gd name="connsiteY67" fmla="*/ 116125 h 575570"/>
                  <a:gd name="connsiteX68" fmla="*/ 445375 w 574516"/>
                  <a:gd name="connsiteY68" fmla="*/ 93761 h 575570"/>
                  <a:gd name="connsiteX69" fmla="*/ 441931 w 574516"/>
                  <a:gd name="connsiteY69" fmla="*/ 55912 h 575570"/>
                  <a:gd name="connsiteX70" fmla="*/ 441070 w 574516"/>
                  <a:gd name="connsiteY70" fmla="*/ 54192 h 575570"/>
                  <a:gd name="connsiteX71" fmla="*/ 444514 w 574516"/>
                  <a:gd name="connsiteY71" fmla="*/ 46450 h 575570"/>
                  <a:gd name="connsiteX72" fmla="*/ 491005 w 574516"/>
                  <a:gd name="connsiteY72" fmla="*/ 0 h 5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74516" h="575570">
                    <a:moveTo>
                      <a:pt x="244867" y="185362"/>
                    </a:moveTo>
                    <a:cubicBezTo>
                      <a:pt x="268947" y="185362"/>
                      <a:pt x="291307" y="190522"/>
                      <a:pt x="310227" y="200842"/>
                    </a:cubicBezTo>
                    <a:cubicBezTo>
                      <a:pt x="310227" y="200842"/>
                      <a:pt x="310227" y="200842"/>
                      <a:pt x="271527" y="239542"/>
                    </a:cubicBezTo>
                    <a:cubicBezTo>
                      <a:pt x="263787" y="236962"/>
                      <a:pt x="254327" y="235242"/>
                      <a:pt x="244867" y="235242"/>
                    </a:cubicBezTo>
                    <a:cubicBezTo>
                      <a:pt x="193266" y="235242"/>
                      <a:pt x="150266" y="278242"/>
                      <a:pt x="150266" y="330703"/>
                    </a:cubicBezTo>
                    <a:cubicBezTo>
                      <a:pt x="150266" y="383163"/>
                      <a:pt x="193266" y="425303"/>
                      <a:pt x="244867" y="425303"/>
                    </a:cubicBezTo>
                    <a:cubicBezTo>
                      <a:pt x="297327" y="425303"/>
                      <a:pt x="340327" y="383163"/>
                      <a:pt x="340327" y="330703"/>
                    </a:cubicBezTo>
                    <a:cubicBezTo>
                      <a:pt x="340327" y="321243"/>
                      <a:pt x="338607" y="311783"/>
                      <a:pt x="336027" y="304043"/>
                    </a:cubicBezTo>
                    <a:cubicBezTo>
                      <a:pt x="336027" y="304043"/>
                      <a:pt x="336027" y="304043"/>
                      <a:pt x="374727" y="265342"/>
                    </a:cubicBezTo>
                    <a:cubicBezTo>
                      <a:pt x="385047" y="284262"/>
                      <a:pt x="390207" y="306623"/>
                      <a:pt x="390207" y="330703"/>
                    </a:cubicBezTo>
                    <a:cubicBezTo>
                      <a:pt x="390207" y="410683"/>
                      <a:pt x="324847" y="476043"/>
                      <a:pt x="244867" y="476043"/>
                    </a:cubicBezTo>
                    <a:cubicBezTo>
                      <a:pt x="164886" y="476043"/>
                      <a:pt x="99526" y="410683"/>
                      <a:pt x="99526" y="330703"/>
                    </a:cubicBezTo>
                    <a:cubicBezTo>
                      <a:pt x="99526" y="250722"/>
                      <a:pt x="164886" y="185362"/>
                      <a:pt x="244867" y="185362"/>
                    </a:cubicBezTo>
                    <a:close/>
                    <a:moveTo>
                      <a:pt x="244964" y="84255"/>
                    </a:moveTo>
                    <a:cubicBezTo>
                      <a:pt x="283643" y="84255"/>
                      <a:pt x="320603" y="93720"/>
                      <a:pt x="353264" y="109208"/>
                    </a:cubicBezTo>
                    <a:cubicBezTo>
                      <a:pt x="348107" y="115231"/>
                      <a:pt x="344669" y="122975"/>
                      <a:pt x="344669" y="130719"/>
                    </a:cubicBezTo>
                    <a:cubicBezTo>
                      <a:pt x="344669" y="130719"/>
                      <a:pt x="344669" y="130719"/>
                      <a:pt x="345529" y="131580"/>
                    </a:cubicBezTo>
                    <a:cubicBezTo>
                      <a:pt x="345529" y="132440"/>
                      <a:pt x="345529" y="134161"/>
                      <a:pt x="345529" y="135021"/>
                    </a:cubicBezTo>
                    <a:cubicBezTo>
                      <a:pt x="345529" y="135021"/>
                      <a:pt x="345529" y="135021"/>
                      <a:pt x="348107" y="162556"/>
                    </a:cubicBezTo>
                    <a:cubicBezTo>
                      <a:pt x="348107" y="162556"/>
                      <a:pt x="348107" y="162556"/>
                      <a:pt x="347248" y="163416"/>
                    </a:cubicBezTo>
                    <a:cubicBezTo>
                      <a:pt x="317164" y="145347"/>
                      <a:pt x="282784" y="135021"/>
                      <a:pt x="244964" y="135021"/>
                    </a:cubicBezTo>
                    <a:cubicBezTo>
                      <a:pt x="137524" y="135021"/>
                      <a:pt x="49852" y="222787"/>
                      <a:pt x="49852" y="330343"/>
                    </a:cubicBezTo>
                    <a:cubicBezTo>
                      <a:pt x="49852" y="437899"/>
                      <a:pt x="137524" y="525664"/>
                      <a:pt x="244964" y="525664"/>
                    </a:cubicBezTo>
                    <a:cubicBezTo>
                      <a:pt x="352405" y="525664"/>
                      <a:pt x="440076" y="437899"/>
                      <a:pt x="440076" y="330343"/>
                    </a:cubicBezTo>
                    <a:cubicBezTo>
                      <a:pt x="440076" y="292483"/>
                      <a:pt x="429762" y="258065"/>
                      <a:pt x="411712" y="227950"/>
                    </a:cubicBezTo>
                    <a:cubicBezTo>
                      <a:pt x="411712" y="227950"/>
                      <a:pt x="411712" y="227950"/>
                      <a:pt x="412572" y="227089"/>
                    </a:cubicBezTo>
                    <a:cubicBezTo>
                      <a:pt x="412572" y="227089"/>
                      <a:pt x="412572" y="227089"/>
                      <a:pt x="440076" y="229671"/>
                    </a:cubicBezTo>
                    <a:cubicBezTo>
                      <a:pt x="440936" y="229671"/>
                      <a:pt x="442655" y="229671"/>
                      <a:pt x="443514" y="230531"/>
                    </a:cubicBezTo>
                    <a:cubicBezTo>
                      <a:pt x="443514" y="230531"/>
                      <a:pt x="443514" y="230531"/>
                      <a:pt x="444374" y="230531"/>
                    </a:cubicBezTo>
                    <a:cubicBezTo>
                      <a:pt x="452969" y="230531"/>
                      <a:pt x="459845" y="227089"/>
                      <a:pt x="465862" y="221927"/>
                    </a:cubicBezTo>
                    <a:cubicBezTo>
                      <a:pt x="481333" y="254624"/>
                      <a:pt x="490788" y="291623"/>
                      <a:pt x="490788" y="330343"/>
                    </a:cubicBezTo>
                    <a:cubicBezTo>
                      <a:pt x="490788" y="465433"/>
                      <a:pt x="380769" y="575570"/>
                      <a:pt x="244964" y="575570"/>
                    </a:cubicBezTo>
                    <a:cubicBezTo>
                      <a:pt x="110019" y="575570"/>
                      <a:pt x="0" y="465433"/>
                      <a:pt x="0" y="330343"/>
                    </a:cubicBezTo>
                    <a:cubicBezTo>
                      <a:pt x="0" y="194392"/>
                      <a:pt x="110019" y="84255"/>
                      <a:pt x="244964" y="84255"/>
                    </a:cubicBezTo>
                    <a:close/>
                    <a:moveTo>
                      <a:pt x="491005" y="0"/>
                    </a:moveTo>
                    <a:cubicBezTo>
                      <a:pt x="491005" y="0"/>
                      <a:pt x="491005" y="0"/>
                      <a:pt x="505641" y="68815"/>
                    </a:cubicBezTo>
                    <a:lnTo>
                      <a:pt x="574516" y="84299"/>
                    </a:lnTo>
                    <a:cubicBezTo>
                      <a:pt x="574516" y="84299"/>
                      <a:pt x="574516" y="84299"/>
                      <a:pt x="528886" y="130749"/>
                    </a:cubicBezTo>
                    <a:cubicBezTo>
                      <a:pt x="526303" y="132469"/>
                      <a:pt x="523721" y="133329"/>
                      <a:pt x="521138" y="133329"/>
                    </a:cubicBezTo>
                    <a:cubicBezTo>
                      <a:pt x="521138" y="133329"/>
                      <a:pt x="521138" y="133329"/>
                      <a:pt x="520277" y="133329"/>
                    </a:cubicBezTo>
                    <a:cubicBezTo>
                      <a:pt x="520277" y="133329"/>
                      <a:pt x="519416" y="133329"/>
                      <a:pt x="518555" y="133329"/>
                    </a:cubicBezTo>
                    <a:cubicBezTo>
                      <a:pt x="518555" y="133329"/>
                      <a:pt x="518555" y="133329"/>
                      <a:pt x="481534" y="129028"/>
                    </a:cubicBezTo>
                    <a:cubicBezTo>
                      <a:pt x="481534" y="129028"/>
                      <a:pt x="481534" y="129028"/>
                      <a:pt x="459150" y="152253"/>
                    </a:cubicBezTo>
                    <a:cubicBezTo>
                      <a:pt x="459150" y="152253"/>
                      <a:pt x="459150" y="152253"/>
                      <a:pt x="498753" y="160855"/>
                    </a:cubicBezTo>
                    <a:cubicBezTo>
                      <a:pt x="498753" y="160855"/>
                      <a:pt x="498753" y="160855"/>
                      <a:pt x="455706" y="203865"/>
                    </a:cubicBezTo>
                    <a:cubicBezTo>
                      <a:pt x="455706" y="203865"/>
                      <a:pt x="455706" y="203865"/>
                      <a:pt x="452262" y="206445"/>
                    </a:cubicBezTo>
                    <a:cubicBezTo>
                      <a:pt x="450540" y="209026"/>
                      <a:pt x="447958" y="209886"/>
                      <a:pt x="444514" y="209886"/>
                    </a:cubicBezTo>
                    <a:cubicBezTo>
                      <a:pt x="443653" y="209886"/>
                      <a:pt x="443653" y="209886"/>
                      <a:pt x="442792" y="209886"/>
                    </a:cubicBezTo>
                    <a:cubicBezTo>
                      <a:pt x="442792" y="209886"/>
                      <a:pt x="442792" y="209886"/>
                      <a:pt x="404910" y="205585"/>
                    </a:cubicBezTo>
                    <a:cubicBezTo>
                      <a:pt x="404910" y="205585"/>
                      <a:pt x="404910" y="205585"/>
                      <a:pt x="399745" y="210746"/>
                    </a:cubicBezTo>
                    <a:cubicBezTo>
                      <a:pt x="399745" y="210746"/>
                      <a:pt x="399745" y="210746"/>
                      <a:pt x="364446" y="246874"/>
                    </a:cubicBezTo>
                    <a:cubicBezTo>
                      <a:pt x="364446" y="246874"/>
                      <a:pt x="364446" y="246874"/>
                      <a:pt x="327426" y="283002"/>
                    </a:cubicBezTo>
                    <a:cubicBezTo>
                      <a:pt x="327426" y="283002"/>
                      <a:pt x="327426" y="283002"/>
                      <a:pt x="293849" y="317409"/>
                    </a:cubicBezTo>
                    <a:cubicBezTo>
                      <a:pt x="294710" y="321710"/>
                      <a:pt x="295571" y="326011"/>
                      <a:pt x="295571" y="330312"/>
                    </a:cubicBezTo>
                    <a:cubicBezTo>
                      <a:pt x="295571" y="357838"/>
                      <a:pt x="273186" y="380203"/>
                      <a:pt x="244775" y="380203"/>
                    </a:cubicBezTo>
                    <a:cubicBezTo>
                      <a:pt x="217225" y="380203"/>
                      <a:pt x="194840" y="357838"/>
                      <a:pt x="194840" y="330312"/>
                    </a:cubicBezTo>
                    <a:cubicBezTo>
                      <a:pt x="194840" y="302786"/>
                      <a:pt x="217225" y="279561"/>
                      <a:pt x="244775" y="279561"/>
                    </a:cubicBezTo>
                    <a:cubicBezTo>
                      <a:pt x="249080" y="279561"/>
                      <a:pt x="253384" y="280421"/>
                      <a:pt x="257689" y="281282"/>
                    </a:cubicBezTo>
                    <a:cubicBezTo>
                      <a:pt x="257689" y="281282"/>
                      <a:pt x="257689" y="281282"/>
                      <a:pt x="292127" y="247734"/>
                    </a:cubicBezTo>
                    <a:cubicBezTo>
                      <a:pt x="292127" y="247734"/>
                      <a:pt x="292127" y="247734"/>
                      <a:pt x="328286" y="210746"/>
                    </a:cubicBezTo>
                    <a:cubicBezTo>
                      <a:pt x="328286" y="210746"/>
                      <a:pt x="328286" y="210746"/>
                      <a:pt x="364446" y="175478"/>
                    </a:cubicBezTo>
                    <a:cubicBezTo>
                      <a:pt x="364446" y="175478"/>
                      <a:pt x="364446" y="175478"/>
                      <a:pt x="369612" y="170317"/>
                    </a:cubicBezTo>
                    <a:cubicBezTo>
                      <a:pt x="369612" y="170317"/>
                      <a:pt x="369612" y="170317"/>
                      <a:pt x="365307" y="132469"/>
                    </a:cubicBezTo>
                    <a:cubicBezTo>
                      <a:pt x="365307" y="131609"/>
                      <a:pt x="365307" y="131609"/>
                      <a:pt x="365307" y="130749"/>
                    </a:cubicBezTo>
                    <a:cubicBezTo>
                      <a:pt x="365307" y="128168"/>
                      <a:pt x="366168" y="124727"/>
                      <a:pt x="368751" y="123007"/>
                    </a:cubicBezTo>
                    <a:cubicBezTo>
                      <a:pt x="368751" y="123007"/>
                      <a:pt x="368751" y="123007"/>
                      <a:pt x="371334" y="119566"/>
                    </a:cubicBezTo>
                    <a:cubicBezTo>
                      <a:pt x="371334" y="119566"/>
                      <a:pt x="371334" y="119566"/>
                      <a:pt x="414381" y="76557"/>
                    </a:cubicBezTo>
                    <a:cubicBezTo>
                      <a:pt x="414381" y="76557"/>
                      <a:pt x="414381" y="76557"/>
                      <a:pt x="422990" y="116125"/>
                    </a:cubicBezTo>
                    <a:cubicBezTo>
                      <a:pt x="422990" y="116125"/>
                      <a:pt x="422990" y="116125"/>
                      <a:pt x="445375" y="93761"/>
                    </a:cubicBezTo>
                    <a:cubicBezTo>
                      <a:pt x="445375" y="93761"/>
                      <a:pt x="445375" y="93761"/>
                      <a:pt x="441931" y="55912"/>
                    </a:cubicBezTo>
                    <a:cubicBezTo>
                      <a:pt x="441070" y="55912"/>
                      <a:pt x="441070" y="55052"/>
                      <a:pt x="441070" y="54192"/>
                    </a:cubicBezTo>
                    <a:cubicBezTo>
                      <a:pt x="441070" y="51611"/>
                      <a:pt x="441931" y="49031"/>
                      <a:pt x="444514" y="46450"/>
                    </a:cubicBezTo>
                    <a:cubicBezTo>
                      <a:pt x="444514" y="46450"/>
                      <a:pt x="444514" y="46450"/>
                      <a:pt x="491005" y="0"/>
                    </a:cubicBezTo>
                    <a:close/>
                  </a:path>
                </a:pathLst>
              </a:custGeom>
              <a:solidFill>
                <a:schemeClr val="bg1">
                  <a:alpha val="52000"/>
                </a:schemeClr>
              </a:solidFill>
              <a:ln>
                <a:noFill/>
              </a:ln>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Shape 52832"/>
              <p:cNvSpPr/>
              <p:nvPr/>
            </p:nvSpPr>
            <p:spPr>
              <a:xfrm>
                <a:off x="8125341" y="2355889"/>
                <a:ext cx="1708474" cy="19727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2"/>
              </a:solidFill>
              <a:ln w="12700" cap="flat">
                <a:noFill/>
                <a:miter lim="400000"/>
              </a:ln>
              <a:effectLst/>
            </p:spPr>
            <p:txBody>
              <a:bodyPr wrap="square" lIns="20320" tIns="20320" rIns="20320" bIns="203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Shape 52837"/>
              <p:cNvSpPr/>
              <p:nvPr/>
            </p:nvSpPr>
            <p:spPr>
              <a:xfrm>
                <a:off x="7249708" y="837384"/>
                <a:ext cx="1708474" cy="19727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5"/>
              </a:solidFill>
              <a:ln w="12700" cap="flat">
                <a:noFill/>
                <a:miter lim="400000"/>
              </a:ln>
              <a:effectLst/>
            </p:spPr>
            <p:txBody>
              <a:bodyPr wrap="square" lIns="20320" tIns="20320" rIns="20320" bIns="203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Shape 52848"/>
              <p:cNvSpPr/>
              <p:nvPr/>
            </p:nvSpPr>
            <p:spPr>
              <a:xfrm>
                <a:off x="4622809" y="2355889"/>
                <a:ext cx="1708474" cy="19727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5"/>
              </a:solidFill>
              <a:ln w="12700" cap="flat">
                <a:noFill/>
                <a:miter lim="400000"/>
              </a:ln>
              <a:effectLst/>
            </p:spPr>
            <p:txBody>
              <a:bodyPr wrap="square" lIns="20320" tIns="20320" rIns="20320" bIns="203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Shape 52855"/>
              <p:cNvSpPr/>
              <p:nvPr/>
            </p:nvSpPr>
            <p:spPr>
              <a:xfrm>
                <a:off x="5996648" y="4407777"/>
                <a:ext cx="702932" cy="928178"/>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alpha val="52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Shape 52865"/>
              <p:cNvSpPr/>
              <p:nvPr/>
            </p:nvSpPr>
            <p:spPr>
              <a:xfrm>
                <a:off x="4936913" y="2519359"/>
                <a:ext cx="154902" cy="154902"/>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l" defTabSz="325120" rtl="0" eaLnBrk="1" fontAlgn="auto" latinLnBrk="0" hangingPunct="1">
                  <a:lnSpc>
                    <a:spcPct val="100000"/>
                  </a:lnSpc>
                  <a:spcBef>
                    <a:spcPts val="0"/>
                  </a:spcBef>
                  <a:spcAft>
                    <a:spcPts val="0"/>
                  </a:spcAft>
                  <a:buClrTx/>
                  <a:buSzTx/>
                  <a:buFontTx/>
                  <a:buNone/>
                  <a:tabLst/>
                  <a:defRPr sz="1200">
                    <a:solidFill>
                      <a:srgbClr val="404040"/>
                    </a:solidFill>
                    <a:latin typeface="Gill Sans"/>
                    <a:ea typeface="Gill Sans"/>
                    <a:cs typeface="Gill Sans"/>
                    <a:sym typeface="Gill Sans"/>
                  </a:defRPr>
                </a:pPr>
                <a:endParaRPr kumimoji="0" sz="1200" b="0" i="0" u="none" strike="noStrike" kern="1200" cap="none" spc="0" normalizeH="0" baseline="0" noProof="0">
                  <a:ln>
                    <a:noFill/>
                  </a:ln>
                  <a:solidFill>
                    <a:srgbClr val="404040"/>
                  </a:solidFill>
                  <a:effectLst/>
                  <a:uLnTx/>
                  <a:uFillTx/>
                  <a:latin typeface="Gill Sans"/>
                  <a:sym typeface="Gill Sans"/>
                </a:endParaRPr>
              </a:p>
            </p:txBody>
          </p:sp>
          <p:sp>
            <p:nvSpPr>
              <p:cNvPr id="505" name="Shape 52848"/>
              <p:cNvSpPr/>
              <p:nvPr/>
            </p:nvSpPr>
            <p:spPr>
              <a:xfrm>
                <a:off x="3735517" y="3875349"/>
                <a:ext cx="1708474" cy="19727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2"/>
              </a:solidFill>
              <a:ln w="12700" cap="flat">
                <a:noFill/>
                <a:miter lim="400000"/>
              </a:ln>
              <a:effectLst/>
            </p:spPr>
            <p:txBody>
              <a:bodyPr wrap="square" lIns="20320" tIns="20320" rIns="20320" bIns="203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Shape 52848"/>
              <p:cNvSpPr/>
              <p:nvPr/>
            </p:nvSpPr>
            <p:spPr>
              <a:xfrm>
                <a:off x="2863282" y="2355889"/>
                <a:ext cx="1708474" cy="19727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20320" tIns="20320" rIns="20320" bIns="203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72"/>
              <p:cNvSpPr>
                <a:spLocks noEditPoints="1"/>
              </p:cNvSpPr>
              <p:nvPr/>
            </p:nvSpPr>
            <p:spPr bwMode="auto">
              <a:xfrm>
                <a:off x="5095576" y="2978067"/>
                <a:ext cx="717758" cy="672042"/>
              </a:xfrm>
              <a:custGeom>
                <a:avLst/>
                <a:gdLst>
                  <a:gd name="T0" fmla="*/ 249238 w 73"/>
                  <a:gd name="T1" fmla="*/ 48045 h 68"/>
                  <a:gd name="T2" fmla="*/ 249238 w 73"/>
                  <a:gd name="T3" fmla="*/ 65204 h 68"/>
                  <a:gd name="T4" fmla="*/ 232167 w 73"/>
                  <a:gd name="T5" fmla="*/ 65204 h 68"/>
                  <a:gd name="T6" fmla="*/ 221924 w 73"/>
                  <a:gd name="T7" fmla="*/ 75500 h 68"/>
                  <a:gd name="T8" fmla="*/ 23900 w 73"/>
                  <a:gd name="T9" fmla="*/ 75500 h 68"/>
                  <a:gd name="T10" fmla="*/ 17071 w 73"/>
                  <a:gd name="T11" fmla="*/ 65204 h 68"/>
                  <a:gd name="T12" fmla="*/ 0 w 73"/>
                  <a:gd name="T13" fmla="*/ 65204 h 68"/>
                  <a:gd name="T14" fmla="*/ 0 w 73"/>
                  <a:gd name="T15" fmla="*/ 48045 h 68"/>
                  <a:gd name="T16" fmla="*/ 122912 w 73"/>
                  <a:gd name="T17" fmla="*/ 0 h 68"/>
                  <a:gd name="T18" fmla="*/ 249238 w 73"/>
                  <a:gd name="T19" fmla="*/ 48045 h 68"/>
                  <a:gd name="T20" fmla="*/ 249238 w 73"/>
                  <a:gd name="T21" fmla="*/ 216204 h 68"/>
                  <a:gd name="T22" fmla="*/ 249238 w 73"/>
                  <a:gd name="T23" fmla="*/ 233363 h 68"/>
                  <a:gd name="T24" fmla="*/ 0 w 73"/>
                  <a:gd name="T25" fmla="*/ 233363 h 68"/>
                  <a:gd name="T26" fmla="*/ 0 w 73"/>
                  <a:gd name="T27" fmla="*/ 216204 h 68"/>
                  <a:gd name="T28" fmla="*/ 6828 w 73"/>
                  <a:gd name="T29" fmla="*/ 205909 h 68"/>
                  <a:gd name="T30" fmla="*/ 238995 w 73"/>
                  <a:gd name="T31" fmla="*/ 205909 h 68"/>
                  <a:gd name="T32" fmla="*/ 249238 w 73"/>
                  <a:gd name="T33" fmla="*/ 216204 h 68"/>
                  <a:gd name="T34" fmla="*/ 64870 w 73"/>
                  <a:gd name="T35" fmla="*/ 82363 h 68"/>
                  <a:gd name="T36" fmla="*/ 64870 w 73"/>
                  <a:gd name="T37" fmla="*/ 181886 h 68"/>
                  <a:gd name="T38" fmla="*/ 81941 w 73"/>
                  <a:gd name="T39" fmla="*/ 181886 h 68"/>
                  <a:gd name="T40" fmla="*/ 81941 w 73"/>
                  <a:gd name="T41" fmla="*/ 82363 h 68"/>
                  <a:gd name="T42" fmla="*/ 116083 w 73"/>
                  <a:gd name="T43" fmla="*/ 82363 h 68"/>
                  <a:gd name="T44" fmla="*/ 116083 w 73"/>
                  <a:gd name="T45" fmla="*/ 181886 h 68"/>
                  <a:gd name="T46" fmla="*/ 133155 w 73"/>
                  <a:gd name="T47" fmla="*/ 181886 h 68"/>
                  <a:gd name="T48" fmla="*/ 133155 w 73"/>
                  <a:gd name="T49" fmla="*/ 82363 h 68"/>
                  <a:gd name="T50" fmla="*/ 163883 w 73"/>
                  <a:gd name="T51" fmla="*/ 82363 h 68"/>
                  <a:gd name="T52" fmla="*/ 163883 w 73"/>
                  <a:gd name="T53" fmla="*/ 181886 h 68"/>
                  <a:gd name="T54" fmla="*/ 180954 w 73"/>
                  <a:gd name="T55" fmla="*/ 181886 h 68"/>
                  <a:gd name="T56" fmla="*/ 180954 w 73"/>
                  <a:gd name="T57" fmla="*/ 82363 h 68"/>
                  <a:gd name="T58" fmla="*/ 215096 w 73"/>
                  <a:gd name="T59" fmla="*/ 82363 h 68"/>
                  <a:gd name="T60" fmla="*/ 215096 w 73"/>
                  <a:gd name="T61" fmla="*/ 181886 h 68"/>
                  <a:gd name="T62" fmla="*/ 221924 w 73"/>
                  <a:gd name="T63" fmla="*/ 181886 h 68"/>
                  <a:gd name="T64" fmla="*/ 232167 w 73"/>
                  <a:gd name="T65" fmla="*/ 192181 h 68"/>
                  <a:gd name="T66" fmla="*/ 232167 w 73"/>
                  <a:gd name="T67" fmla="*/ 199045 h 68"/>
                  <a:gd name="T68" fmla="*/ 17071 w 73"/>
                  <a:gd name="T69" fmla="*/ 199045 h 68"/>
                  <a:gd name="T70" fmla="*/ 17071 w 73"/>
                  <a:gd name="T71" fmla="*/ 192181 h 68"/>
                  <a:gd name="T72" fmla="*/ 23900 w 73"/>
                  <a:gd name="T73" fmla="*/ 181886 h 68"/>
                  <a:gd name="T74" fmla="*/ 30728 w 73"/>
                  <a:gd name="T75" fmla="*/ 181886 h 68"/>
                  <a:gd name="T76" fmla="*/ 30728 w 73"/>
                  <a:gd name="T77" fmla="*/ 82363 h 68"/>
                  <a:gd name="T78" fmla="*/ 64870 w 73"/>
                  <a:gd name="T79" fmla="*/ 82363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chemeClr val="bg1">
                  <a:alpha val="52000"/>
                </a:schemeClr>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Shape 52807"/>
              <p:cNvSpPr/>
              <p:nvPr/>
            </p:nvSpPr>
            <p:spPr>
              <a:xfrm>
                <a:off x="8579431" y="3031926"/>
                <a:ext cx="779162" cy="657133"/>
              </a:xfrm>
              <a:custGeom>
                <a:avLst/>
                <a:gdLst/>
                <a:ahLst/>
                <a:cxnLst>
                  <a:cxn ang="0">
                    <a:pos x="wd2" y="hd2"/>
                  </a:cxn>
                  <a:cxn ang="5400000">
                    <a:pos x="wd2" y="hd2"/>
                  </a:cxn>
                  <a:cxn ang="10800000">
                    <a:pos x="wd2" y="hd2"/>
                  </a:cxn>
                  <a:cxn ang="16200000">
                    <a:pos x="wd2" y="hd2"/>
                  </a:cxn>
                </a:cxnLst>
                <a:rect l="0" t="0" r="r" b="b"/>
                <a:pathLst>
                  <a:path w="21600" h="21600" extrusionOk="0">
                    <a:moveTo>
                      <a:pt x="1358" y="0"/>
                    </a:moveTo>
                    <a:cubicBezTo>
                      <a:pt x="612" y="0"/>
                      <a:pt x="0" y="713"/>
                      <a:pt x="0" y="1597"/>
                    </a:cubicBezTo>
                    <a:lnTo>
                      <a:pt x="0" y="20003"/>
                    </a:lnTo>
                    <a:cubicBezTo>
                      <a:pt x="0" y="20887"/>
                      <a:pt x="612" y="21600"/>
                      <a:pt x="1358" y="21600"/>
                    </a:cubicBezTo>
                    <a:lnTo>
                      <a:pt x="18896" y="21600"/>
                    </a:lnTo>
                    <a:cubicBezTo>
                      <a:pt x="19641" y="21600"/>
                      <a:pt x="20242" y="20887"/>
                      <a:pt x="20242" y="20003"/>
                    </a:cubicBezTo>
                    <a:lnTo>
                      <a:pt x="20242" y="15200"/>
                    </a:lnTo>
                    <a:lnTo>
                      <a:pt x="15524" y="15200"/>
                    </a:lnTo>
                    <a:cubicBezTo>
                      <a:pt x="14779" y="15200"/>
                      <a:pt x="14177" y="14487"/>
                      <a:pt x="14177" y="13604"/>
                    </a:cubicBezTo>
                    <a:lnTo>
                      <a:pt x="14177" y="10398"/>
                    </a:lnTo>
                    <a:cubicBezTo>
                      <a:pt x="14177" y="9514"/>
                      <a:pt x="14779" y="8801"/>
                      <a:pt x="15524" y="8801"/>
                    </a:cubicBezTo>
                    <a:lnTo>
                      <a:pt x="20242" y="8801"/>
                    </a:lnTo>
                    <a:lnTo>
                      <a:pt x="20242" y="4803"/>
                    </a:lnTo>
                    <a:cubicBezTo>
                      <a:pt x="20242" y="3919"/>
                      <a:pt x="19641" y="3193"/>
                      <a:pt x="18896" y="3193"/>
                    </a:cubicBezTo>
                    <a:lnTo>
                      <a:pt x="18896" y="1597"/>
                    </a:lnTo>
                    <a:cubicBezTo>
                      <a:pt x="18896" y="713"/>
                      <a:pt x="18295" y="0"/>
                      <a:pt x="17549" y="0"/>
                    </a:cubicBezTo>
                    <a:lnTo>
                      <a:pt x="1358" y="0"/>
                    </a:lnTo>
                    <a:close/>
                    <a:moveTo>
                      <a:pt x="2025" y="1597"/>
                    </a:moveTo>
                    <a:lnTo>
                      <a:pt x="16192" y="1597"/>
                    </a:lnTo>
                    <a:cubicBezTo>
                      <a:pt x="16192" y="1597"/>
                      <a:pt x="17549" y="1593"/>
                      <a:pt x="17549" y="3193"/>
                    </a:cubicBezTo>
                    <a:lnTo>
                      <a:pt x="2025" y="3193"/>
                    </a:lnTo>
                    <a:cubicBezTo>
                      <a:pt x="1653" y="3193"/>
                      <a:pt x="1358" y="2844"/>
                      <a:pt x="1358" y="2401"/>
                    </a:cubicBezTo>
                    <a:cubicBezTo>
                      <a:pt x="1358" y="1960"/>
                      <a:pt x="1653" y="1597"/>
                      <a:pt x="2025" y="1597"/>
                    </a:cubicBezTo>
                    <a:close/>
                    <a:moveTo>
                      <a:pt x="16192" y="9606"/>
                    </a:moveTo>
                    <a:cubicBezTo>
                      <a:pt x="15447" y="9606"/>
                      <a:pt x="14845" y="10318"/>
                      <a:pt x="14845" y="11202"/>
                    </a:cubicBezTo>
                    <a:lnTo>
                      <a:pt x="14845" y="12799"/>
                    </a:lnTo>
                    <a:cubicBezTo>
                      <a:pt x="14845" y="13683"/>
                      <a:pt x="15447" y="14396"/>
                      <a:pt x="16192" y="14396"/>
                    </a:cubicBezTo>
                    <a:lnTo>
                      <a:pt x="20242" y="14396"/>
                    </a:lnTo>
                    <a:cubicBezTo>
                      <a:pt x="20988" y="14396"/>
                      <a:pt x="21600" y="13683"/>
                      <a:pt x="21600" y="12799"/>
                    </a:cubicBezTo>
                    <a:lnTo>
                      <a:pt x="21600" y="11202"/>
                    </a:lnTo>
                    <a:cubicBezTo>
                      <a:pt x="21600" y="10318"/>
                      <a:pt x="20988" y="9606"/>
                      <a:pt x="20242" y="9606"/>
                    </a:cubicBezTo>
                    <a:lnTo>
                      <a:pt x="16192" y="9606"/>
                    </a:lnTo>
                    <a:close/>
                    <a:moveTo>
                      <a:pt x="16871" y="11202"/>
                    </a:moveTo>
                    <a:cubicBezTo>
                      <a:pt x="17243" y="11202"/>
                      <a:pt x="17549" y="11552"/>
                      <a:pt x="17549" y="11994"/>
                    </a:cubicBezTo>
                    <a:cubicBezTo>
                      <a:pt x="17549" y="12436"/>
                      <a:pt x="17243" y="12799"/>
                      <a:pt x="16871" y="12799"/>
                    </a:cubicBezTo>
                    <a:cubicBezTo>
                      <a:pt x="16498" y="12799"/>
                      <a:pt x="16192" y="12436"/>
                      <a:pt x="16192" y="11994"/>
                    </a:cubicBezTo>
                    <a:cubicBezTo>
                      <a:pt x="16192" y="11552"/>
                      <a:pt x="16498" y="11202"/>
                      <a:pt x="16871" y="11202"/>
                    </a:cubicBezTo>
                    <a:close/>
                  </a:path>
                </a:pathLst>
              </a:custGeom>
              <a:solidFill>
                <a:schemeClr val="bg1">
                  <a:alpha val="52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Shape 26855"/>
              <p:cNvSpPr/>
              <p:nvPr/>
            </p:nvSpPr>
            <p:spPr>
              <a:xfrm>
                <a:off x="7810384" y="1495066"/>
                <a:ext cx="607252" cy="747386"/>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chemeClr val="bg1">
                  <a:alpha val="52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222"/>
              <p:cNvSpPr>
                <a:spLocks noEditPoints="1"/>
              </p:cNvSpPr>
              <p:nvPr/>
            </p:nvSpPr>
            <p:spPr bwMode="auto">
              <a:xfrm>
                <a:off x="3437419" y="2793845"/>
                <a:ext cx="595021" cy="102712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alpha val="52000"/>
                </a:schemeClr>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Shape 52801"/>
              <p:cNvSpPr/>
              <p:nvPr/>
            </p:nvSpPr>
            <p:spPr>
              <a:xfrm>
                <a:off x="4239633" y="4479626"/>
                <a:ext cx="705638" cy="752514"/>
              </a:xfrm>
              <a:custGeom>
                <a:avLst/>
                <a:gdLst/>
                <a:ahLst/>
                <a:cxnLst>
                  <a:cxn ang="0">
                    <a:pos x="wd2" y="hd2"/>
                  </a:cxn>
                  <a:cxn ang="5400000">
                    <a:pos x="wd2" y="hd2"/>
                  </a:cxn>
                  <a:cxn ang="10800000">
                    <a:pos x="wd2" y="hd2"/>
                  </a:cxn>
                  <a:cxn ang="16200000">
                    <a:pos x="wd2" y="hd2"/>
                  </a:cxn>
                </a:cxnLst>
                <a:rect l="0" t="0" r="r" b="b"/>
                <a:pathLst>
                  <a:path w="21600" h="21600" extrusionOk="0">
                    <a:moveTo>
                      <a:pt x="7200" y="559"/>
                    </a:moveTo>
                    <a:cubicBezTo>
                      <a:pt x="7193" y="249"/>
                      <a:pt x="6924" y="0"/>
                      <a:pt x="6592" y="0"/>
                    </a:cubicBezTo>
                    <a:lnTo>
                      <a:pt x="4929" y="0"/>
                    </a:lnTo>
                    <a:cubicBezTo>
                      <a:pt x="4595" y="0"/>
                      <a:pt x="4324" y="253"/>
                      <a:pt x="4320" y="565"/>
                    </a:cubicBezTo>
                    <a:lnTo>
                      <a:pt x="4320" y="3491"/>
                    </a:lnTo>
                    <a:cubicBezTo>
                      <a:pt x="4327" y="3801"/>
                      <a:pt x="4596" y="4050"/>
                      <a:pt x="4928" y="4050"/>
                    </a:cubicBezTo>
                    <a:lnTo>
                      <a:pt x="6592" y="4050"/>
                    </a:lnTo>
                    <a:cubicBezTo>
                      <a:pt x="6926" y="4050"/>
                      <a:pt x="7197" y="3798"/>
                      <a:pt x="7200" y="3485"/>
                    </a:cubicBezTo>
                    <a:cubicBezTo>
                      <a:pt x="7200" y="3485"/>
                      <a:pt x="7200" y="559"/>
                      <a:pt x="7200" y="559"/>
                    </a:cubicBezTo>
                    <a:close/>
                    <a:moveTo>
                      <a:pt x="20160" y="19684"/>
                    </a:moveTo>
                    <a:cubicBezTo>
                      <a:pt x="20156" y="19997"/>
                      <a:pt x="19885" y="20249"/>
                      <a:pt x="19551" y="20249"/>
                    </a:cubicBezTo>
                    <a:lnTo>
                      <a:pt x="2048" y="20249"/>
                    </a:lnTo>
                    <a:cubicBezTo>
                      <a:pt x="1716" y="20249"/>
                      <a:pt x="1447" y="20000"/>
                      <a:pt x="1440" y="19691"/>
                    </a:cubicBezTo>
                    <a:lnTo>
                      <a:pt x="1440" y="6746"/>
                    </a:lnTo>
                    <a:lnTo>
                      <a:pt x="20160" y="6746"/>
                    </a:lnTo>
                    <a:cubicBezTo>
                      <a:pt x="20160" y="6746"/>
                      <a:pt x="20160" y="19684"/>
                      <a:pt x="20160" y="19684"/>
                    </a:cubicBezTo>
                    <a:close/>
                    <a:moveTo>
                      <a:pt x="20160" y="2020"/>
                    </a:moveTo>
                    <a:lnTo>
                      <a:pt x="18720" y="2020"/>
                    </a:lnTo>
                    <a:lnTo>
                      <a:pt x="18720" y="4050"/>
                    </a:lnTo>
                    <a:cubicBezTo>
                      <a:pt x="18720" y="4796"/>
                      <a:pt x="18075" y="5401"/>
                      <a:pt x="17280" y="5401"/>
                    </a:cubicBezTo>
                    <a:lnTo>
                      <a:pt x="14400" y="5401"/>
                    </a:lnTo>
                    <a:cubicBezTo>
                      <a:pt x="13605" y="5401"/>
                      <a:pt x="12960" y="4796"/>
                      <a:pt x="12960" y="4050"/>
                    </a:cubicBezTo>
                    <a:lnTo>
                      <a:pt x="12960" y="2020"/>
                    </a:lnTo>
                    <a:lnTo>
                      <a:pt x="8640" y="2020"/>
                    </a:lnTo>
                    <a:lnTo>
                      <a:pt x="8640" y="4050"/>
                    </a:lnTo>
                    <a:cubicBezTo>
                      <a:pt x="8640" y="4796"/>
                      <a:pt x="7995" y="5401"/>
                      <a:pt x="7200" y="5401"/>
                    </a:cubicBezTo>
                    <a:lnTo>
                      <a:pt x="4320" y="5401"/>
                    </a:lnTo>
                    <a:cubicBezTo>
                      <a:pt x="3525" y="5401"/>
                      <a:pt x="2880" y="4796"/>
                      <a:pt x="2880" y="4050"/>
                    </a:cubicBezTo>
                    <a:lnTo>
                      <a:pt x="2880" y="2020"/>
                    </a:lnTo>
                    <a:lnTo>
                      <a:pt x="1440" y="2020"/>
                    </a:lnTo>
                    <a:cubicBezTo>
                      <a:pt x="645" y="2020"/>
                      <a:pt x="0" y="2625"/>
                      <a:pt x="0" y="3371"/>
                    </a:cubicBezTo>
                    <a:lnTo>
                      <a:pt x="0" y="20249"/>
                    </a:lnTo>
                    <a:cubicBezTo>
                      <a:pt x="0" y="20995"/>
                      <a:pt x="645" y="21600"/>
                      <a:pt x="1440" y="21600"/>
                    </a:cubicBezTo>
                    <a:lnTo>
                      <a:pt x="20160" y="21600"/>
                    </a:lnTo>
                    <a:cubicBezTo>
                      <a:pt x="20955" y="21600"/>
                      <a:pt x="21600" y="20995"/>
                      <a:pt x="21600" y="20249"/>
                    </a:cubicBezTo>
                    <a:lnTo>
                      <a:pt x="21600" y="3371"/>
                    </a:lnTo>
                    <a:cubicBezTo>
                      <a:pt x="21600" y="2625"/>
                      <a:pt x="20955" y="2020"/>
                      <a:pt x="20160" y="2020"/>
                    </a:cubicBezTo>
                    <a:close/>
                    <a:moveTo>
                      <a:pt x="17280" y="559"/>
                    </a:moveTo>
                    <a:cubicBezTo>
                      <a:pt x="17273" y="249"/>
                      <a:pt x="17004" y="0"/>
                      <a:pt x="16672" y="0"/>
                    </a:cubicBezTo>
                    <a:lnTo>
                      <a:pt x="15009" y="0"/>
                    </a:lnTo>
                    <a:cubicBezTo>
                      <a:pt x="14675" y="0"/>
                      <a:pt x="14404" y="253"/>
                      <a:pt x="14400" y="565"/>
                    </a:cubicBezTo>
                    <a:lnTo>
                      <a:pt x="14400" y="3491"/>
                    </a:lnTo>
                    <a:cubicBezTo>
                      <a:pt x="14407" y="3801"/>
                      <a:pt x="14676" y="4050"/>
                      <a:pt x="15008" y="4050"/>
                    </a:cubicBezTo>
                    <a:lnTo>
                      <a:pt x="16671" y="4050"/>
                    </a:lnTo>
                    <a:cubicBezTo>
                      <a:pt x="17005" y="4050"/>
                      <a:pt x="17277" y="3798"/>
                      <a:pt x="17280" y="3485"/>
                    </a:cubicBezTo>
                    <a:cubicBezTo>
                      <a:pt x="17280" y="3485"/>
                      <a:pt x="17280" y="559"/>
                      <a:pt x="17280" y="559"/>
                    </a:cubicBezTo>
                    <a:close/>
                    <a:moveTo>
                      <a:pt x="15840" y="16199"/>
                    </a:moveTo>
                    <a:lnTo>
                      <a:pt x="18720" y="16199"/>
                    </a:lnTo>
                    <a:lnTo>
                      <a:pt x="18720" y="18899"/>
                    </a:lnTo>
                    <a:lnTo>
                      <a:pt x="15840" y="18899"/>
                    </a:lnTo>
                    <a:cubicBezTo>
                      <a:pt x="15840" y="18899"/>
                      <a:pt x="15840" y="16199"/>
                      <a:pt x="15840" y="16199"/>
                    </a:cubicBezTo>
                    <a:close/>
                    <a:moveTo>
                      <a:pt x="11520" y="16199"/>
                    </a:moveTo>
                    <a:lnTo>
                      <a:pt x="14400" y="16199"/>
                    </a:lnTo>
                    <a:lnTo>
                      <a:pt x="14400" y="18899"/>
                    </a:lnTo>
                    <a:lnTo>
                      <a:pt x="11520" y="18899"/>
                    </a:lnTo>
                    <a:cubicBezTo>
                      <a:pt x="11520" y="18899"/>
                      <a:pt x="11520" y="16199"/>
                      <a:pt x="11520" y="16199"/>
                    </a:cubicBezTo>
                    <a:close/>
                    <a:moveTo>
                      <a:pt x="7200" y="16199"/>
                    </a:moveTo>
                    <a:lnTo>
                      <a:pt x="10080" y="16199"/>
                    </a:lnTo>
                    <a:lnTo>
                      <a:pt x="10080" y="18899"/>
                    </a:lnTo>
                    <a:lnTo>
                      <a:pt x="7200" y="18899"/>
                    </a:lnTo>
                    <a:cubicBezTo>
                      <a:pt x="7200" y="18899"/>
                      <a:pt x="7200" y="16199"/>
                      <a:pt x="7200" y="16199"/>
                    </a:cubicBezTo>
                    <a:close/>
                    <a:moveTo>
                      <a:pt x="2880" y="16199"/>
                    </a:moveTo>
                    <a:lnTo>
                      <a:pt x="5760" y="16199"/>
                    </a:lnTo>
                    <a:lnTo>
                      <a:pt x="5760" y="18899"/>
                    </a:lnTo>
                    <a:lnTo>
                      <a:pt x="2880" y="18899"/>
                    </a:lnTo>
                    <a:cubicBezTo>
                      <a:pt x="2880" y="18899"/>
                      <a:pt x="2880" y="16199"/>
                      <a:pt x="2880" y="16199"/>
                    </a:cubicBezTo>
                    <a:close/>
                    <a:moveTo>
                      <a:pt x="2880" y="12148"/>
                    </a:moveTo>
                    <a:lnTo>
                      <a:pt x="5760" y="12148"/>
                    </a:lnTo>
                    <a:lnTo>
                      <a:pt x="5760" y="14848"/>
                    </a:lnTo>
                    <a:lnTo>
                      <a:pt x="2880" y="14848"/>
                    </a:lnTo>
                    <a:cubicBezTo>
                      <a:pt x="2880" y="14848"/>
                      <a:pt x="2880" y="12148"/>
                      <a:pt x="2880" y="12148"/>
                    </a:cubicBezTo>
                    <a:close/>
                    <a:moveTo>
                      <a:pt x="7200" y="12148"/>
                    </a:moveTo>
                    <a:lnTo>
                      <a:pt x="10080" y="12148"/>
                    </a:lnTo>
                    <a:lnTo>
                      <a:pt x="10080" y="14848"/>
                    </a:lnTo>
                    <a:lnTo>
                      <a:pt x="7200" y="14848"/>
                    </a:lnTo>
                    <a:cubicBezTo>
                      <a:pt x="7200" y="14848"/>
                      <a:pt x="7200" y="12148"/>
                      <a:pt x="7200" y="12148"/>
                    </a:cubicBezTo>
                    <a:close/>
                    <a:moveTo>
                      <a:pt x="11520" y="12148"/>
                    </a:moveTo>
                    <a:lnTo>
                      <a:pt x="14400" y="12148"/>
                    </a:lnTo>
                    <a:lnTo>
                      <a:pt x="14400" y="14848"/>
                    </a:lnTo>
                    <a:lnTo>
                      <a:pt x="11520" y="14848"/>
                    </a:lnTo>
                    <a:cubicBezTo>
                      <a:pt x="11520" y="14848"/>
                      <a:pt x="11520" y="12148"/>
                      <a:pt x="11520" y="12148"/>
                    </a:cubicBezTo>
                    <a:close/>
                    <a:moveTo>
                      <a:pt x="15840" y="12148"/>
                    </a:moveTo>
                    <a:lnTo>
                      <a:pt x="18720" y="12148"/>
                    </a:lnTo>
                    <a:lnTo>
                      <a:pt x="18720" y="14848"/>
                    </a:lnTo>
                    <a:lnTo>
                      <a:pt x="15840" y="14848"/>
                    </a:lnTo>
                    <a:cubicBezTo>
                      <a:pt x="15840" y="14848"/>
                      <a:pt x="15840" y="12148"/>
                      <a:pt x="15840" y="12148"/>
                    </a:cubicBezTo>
                    <a:close/>
                    <a:moveTo>
                      <a:pt x="15840" y="8097"/>
                    </a:moveTo>
                    <a:lnTo>
                      <a:pt x="18720" y="8097"/>
                    </a:lnTo>
                    <a:lnTo>
                      <a:pt x="18720" y="10797"/>
                    </a:lnTo>
                    <a:lnTo>
                      <a:pt x="15840" y="10797"/>
                    </a:lnTo>
                    <a:cubicBezTo>
                      <a:pt x="15840" y="10797"/>
                      <a:pt x="15840" y="8097"/>
                      <a:pt x="15840" y="8097"/>
                    </a:cubicBezTo>
                    <a:close/>
                    <a:moveTo>
                      <a:pt x="11520" y="8097"/>
                    </a:moveTo>
                    <a:lnTo>
                      <a:pt x="14400" y="8097"/>
                    </a:lnTo>
                    <a:lnTo>
                      <a:pt x="14400" y="10797"/>
                    </a:lnTo>
                    <a:lnTo>
                      <a:pt x="11520" y="10797"/>
                    </a:lnTo>
                    <a:cubicBezTo>
                      <a:pt x="11520" y="10797"/>
                      <a:pt x="11520" y="8097"/>
                      <a:pt x="11520" y="8097"/>
                    </a:cubicBezTo>
                    <a:close/>
                    <a:moveTo>
                      <a:pt x="7200" y="8097"/>
                    </a:moveTo>
                    <a:lnTo>
                      <a:pt x="10080" y="8097"/>
                    </a:lnTo>
                    <a:lnTo>
                      <a:pt x="10080" y="10797"/>
                    </a:lnTo>
                    <a:lnTo>
                      <a:pt x="7200" y="10797"/>
                    </a:lnTo>
                    <a:cubicBezTo>
                      <a:pt x="7200" y="10797"/>
                      <a:pt x="7200" y="8097"/>
                      <a:pt x="7200" y="8097"/>
                    </a:cubicBezTo>
                    <a:close/>
                    <a:moveTo>
                      <a:pt x="2880" y="8097"/>
                    </a:moveTo>
                    <a:lnTo>
                      <a:pt x="5760" y="8097"/>
                    </a:lnTo>
                    <a:lnTo>
                      <a:pt x="5760" y="10797"/>
                    </a:lnTo>
                    <a:lnTo>
                      <a:pt x="2880" y="10797"/>
                    </a:lnTo>
                    <a:cubicBezTo>
                      <a:pt x="2880" y="10797"/>
                      <a:pt x="2880" y="8097"/>
                      <a:pt x="2880" y="8097"/>
                    </a:cubicBezTo>
                    <a:close/>
                  </a:path>
                </a:pathLst>
              </a:custGeom>
              <a:solidFill>
                <a:schemeClr val="bg1">
                  <a:alpha val="52000"/>
                </a:schemeClr>
              </a:solidFill>
              <a:ln w="12700" cap="flat">
                <a:noFill/>
                <a:miter lim="400000"/>
              </a:ln>
              <a:effectLst/>
            </p:spPr>
            <p:txBody>
              <a:bodyPr wrap="square" lIns="38100" tIns="38100" rIns="38100" bIns="381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23" name="Shape 52865"/>
              <p:cNvSpPr/>
              <p:nvPr/>
            </p:nvSpPr>
            <p:spPr>
              <a:xfrm>
                <a:off x="5810282" y="4037497"/>
                <a:ext cx="154902" cy="154902"/>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l" defTabSz="325120" rtl="0" eaLnBrk="1" fontAlgn="auto" latinLnBrk="0" hangingPunct="1">
                  <a:lnSpc>
                    <a:spcPct val="100000"/>
                  </a:lnSpc>
                  <a:spcBef>
                    <a:spcPts val="0"/>
                  </a:spcBef>
                  <a:spcAft>
                    <a:spcPts val="0"/>
                  </a:spcAft>
                  <a:buClrTx/>
                  <a:buSzTx/>
                  <a:buFontTx/>
                  <a:buNone/>
                  <a:tabLst/>
                  <a:defRPr sz="1200">
                    <a:solidFill>
                      <a:srgbClr val="404040"/>
                    </a:solidFill>
                    <a:latin typeface="Gill Sans"/>
                    <a:ea typeface="Gill Sans"/>
                    <a:cs typeface="Gill Sans"/>
                    <a:sym typeface="Gill Sans"/>
                  </a:defRPr>
                </a:pPr>
                <a:endParaRPr kumimoji="0" sz="1200" b="0" i="0" u="none" strike="noStrike" kern="1200" cap="none" spc="0" normalizeH="0" baseline="0" noProof="0">
                  <a:ln>
                    <a:noFill/>
                  </a:ln>
                  <a:solidFill>
                    <a:srgbClr val="404040"/>
                  </a:solidFill>
                  <a:effectLst/>
                  <a:uLnTx/>
                  <a:uFillTx/>
                  <a:latin typeface="Gill Sans"/>
                  <a:sym typeface="Gill Sans"/>
                </a:endParaRPr>
              </a:p>
            </p:txBody>
          </p:sp>
          <p:sp>
            <p:nvSpPr>
              <p:cNvPr id="524" name="Shape 52865"/>
              <p:cNvSpPr/>
              <p:nvPr/>
            </p:nvSpPr>
            <p:spPr>
              <a:xfrm>
                <a:off x="6279205" y="3263774"/>
                <a:ext cx="154902" cy="154902"/>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l" defTabSz="325120" rtl="0" eaLnBrk="1" fontAlgn="auto" latinLnBrk="0" hangingPunct="1">
                  <a:lnSpc>
                    <a:spcPct val="100000"/>
                  </a:lnSpc>
                  <a:spcBef>
                    <a:spcPts val="0"/>
                  </a:spcBef>
                  <a:spcAft>
                    <a:spcPts val="0"/>
                  </a:spcAft>
                  <a:buClrTx/>
                  <a:buSzTx/>
                  <a:buFontTx/>
                  <a:buNone/>
                  <a:tabLst/>
                  <a:defRPr sz="1200">
                    <a:solidFill>
                      <a:srgbClr val="404040"/>
                    </a:solidFill>
                    <a:latin typeface="Gill Sans"/>
                    <a:ea typeface="Gill Sans"/>
                    <a:cs typeface="Gill Sans"/>
                    <a:sym typeface="Gill Sans"/>
                  </a:defRPr>
                </a:pPr>
                <a:endParaRPr kumimoji="0" sz="1200" b="0" i="0" u="none" strike="noStrike" kern="1200" cap="none" spc="0" normalizeH="0" baseline="0" noProof="0">
                  <a:ln>
                    <a:noFill/>
                  </a:ln>
                  <a:solidFill>
                    <a:srgbClr val="404040"/>
                  </a:solidFill>
                  <a:effectLst/>
                  <a:uLnTx/>
                  <a:uFillTx/>
                  <a:latin typeface="Gill Sans"/>
                  <a:sym typeface="Gill Sans"/>
                </a:endParaRPr>
              </a:p>
            </p:txBody>
          </p:sp>
          <p:sp>
            <p:nvSpPr>
              <p:cNvPr id="525" name="Shape 52865"/>
              <p:cNvSpPr/>
              <p:nvPr/>
            </p:nvSpPr>
            <p:spPr>
              <a:xfrm>
                <a:off x="7562882" y="2484189"/>
                <a:ext cx="154902" cy="154902"/>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l" defTabSz="325120" rtl="0" eaLnBrk="1" fontAlgn="auto" latinLnBrk="0" hangingPunct="1">
                  <a:lnSpc>
                    <a:spcPct val="100000"/>
                  </a:lnSpc>
                  <a:spcBef>
                    <a:spcPts val="0"/>
                  </a:spcBef>
                  <a:spcAft>
                    <a:spcPts val="0"/>
                  </a:spcAft>
                  <a:buClrTx/>
                  <a:buSzTx/>
                  <a:buFontTx/>
                  <a:buNone/>
                  <a:tabLst/>
                  <a:defRPr sz="1200">
                    <a:solidFill>
                      <a:srgbClr val="404040"/>
                    </a:solidFill>
                    <a:latin typeface="Gill Sans"/>
                    <a:ea typeface="Gill Sans"/>
                    <a:cs typeface="Gill Sans"/>
                    <a:sym typeface="Gill Sans"/>
                  </a:defRPr>
                </a:pPr>
                <a:endParaRPr kumimoji="0" sz="1200" b="0" i="0" u="none" strike="noStrike" kern="1200" cap="none" spc="0" normalizeH="0" baseline="0" noProof="0">
                  <a:ln>
                    <a:noFill/>
                  </a:ln>
                  <a:solidFill>
                    <a:srgbClr val="404040"/>
                  </a:solidFill>
                  <a:effectLst/>
                  <a:uLnTx/>
                  <a:uFillTx/>
                  <a:latin typeface="Gill Sans"/>
                  <a:sym typeface="Gill Sans"/>
                </a:endParaRPr>
              </a:p>
            </p:txBody>
          </p:sp>
          <p:sp>
            <p:nvSpPr>
              <p:cNvPr id="526" name="Shape 52865"/>
              <p:cNvSpPr/>
              <p:nvPr/>
            </p:nvSpPr>
            <p:spPr>
              <a:xfrm>
                <a:off x="8417636" y="2525704"/>
                <a:ext cx="154902" cy="154902"/>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l" defTabSz="325120" rtl="0" eaLnBrk="1" fontAlgn="auto" latinLnBrk="0" hangingPunct="1">
                  <a:lnSpc>
                    <a:spcPct val="100000"/>
                  </a:lnSpc>
                  <a:spcBef>
                    <a:spcPts val="0"/>
                  </a:spcBef>
                  <a:spcAft>
                    <a:spcPts val="0"/>
                  </a:spcAft>
                  <a:buClrTx/>
                  <a:buSzTx/>
                  <a:buFontTx/>
                  <a:buNone/>
                  <a:tabLst/>
                  <a:defRPr sz="1200">
                    <a:solidFill>
                      <a:srgbClr val="404040"/>
                    </a:solidFill>
                    <a:latin typeface="Gill Sans"/>
                    <a:ea typeface="Gill Sans"/>
                    <a:cs typeface="Gill Sans"/>
                    <a:sym typeface="Gill Sans"/>
                  </a:defRPr>
                </a:pPr>
                <a:endParaRPr kumimoji="0" sz="1200" b="0" i="0" u="none" strike="noStrike" kern="1200" cap="none" spc="0" normalizeH="0" baseline="0" noProof="0">
                  <a:ln>
                    <a:noFill/>
                  </a:ln>
                  <a:solidFill>
                    <a:srgbClr val="404040"/>
                  </a:solidFill>
                  <a:effectLst/>
                  <a:uLnTx/>
                  <a:uFillTx/>
                  <a:latin typeface="Gill Sans"/>
                  <a:sym typeface="Gill Sans"/>
                </a:endParaRPr>
              </a:p>
            </p:txBody>
          </p:sp>
          <p:sp>
            <p:nvSpPr>
              <p:cNvPr id="527" name="Shape 52865"/>
              <p:cNvSpPr/>
              <p:nvPr/>
            </p:nvSpPr>
            <p:spPr>
              <a:xfrm>
                <a:off x="8008360" y="3246190"/>
                <a:ext cx="154902" cy="154902"/>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l" defTabSz="325120" rtl="0" eaLnBrk="1" fontAlgn="auto" latinLnBrk="0" hangingPunct="1">
                  <a:lnSpc>
                    <a:spcPct val="100000"/>
                  </a:lnSpc>
                  <a:spcBef>
                    <a:spcPts val="0"/>
                  </a:spcBef>
                  <a:spcAft>
                    <a:spcPts val="0"/>
                  </a:spcAft>
                  <a:buClrTx/>
                  <a:buSzTx/>
                  <a:buFontTx/>
                  <a:buNone/>
                  <a:tabLst/>
                  <a:defRPr sz="1200">
                    <a:solidFill>
                      <a:srgbClr val="404040"/>
                    </a:solidFill>
                    <a:latin typeface="Gill Sans"/>
                    <a:ea typeface="Gill Sans"/>
                    <a:cs typeface="Gill Sans"/>
                    <a:sym typeface="Gill Sans"/>
                  </a:defRPr>
                </a:pPr>
                <a:endParaRPr kumimoji="0" sz="1200" b="0" i="0" u="none" strike="noStrike" kern="1200" cap="none" spc="0" normalizeH="0" baseline="0" noProof="0">
                  <a:ln>
                    <a:noFill/>
                  </a:ln>
                  <a:solidFill>
                    <a:srgbClr val="404040"/>
                  </a:solidFill>
                  <a:effectLst/>
                  <a:uLnTx/>
                  <a:uFillTx/>
                  <a:latin typeface="Gill Sans"/>
                  <a:sym typeface="Gill Sans"/>
                </a:endParaRPr>
              </a:p>
            </p:txBody>
          </p:sp>
          <p:sp>
            <p:nvSpPr>
              <p:cNvPr id="528" name="Shape 52865"/>
              <p:cNvSpPr/>
              <p:nvPr/>
            </p:nvSpPr>
            <p:spPr>
              <a:xfrm>
                <a:off x="4509021" y="3257913"/>
                <a:ext cx="154902" cy="154902"/>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l" defTabSz="325120" rtl="0" eaLnBrk="1" fontAlgn="auto" latinLnBrk="0" hangingPunct="1">
                  <a:lnSpc>
                    <a:spcPct val="100000"/>
                  </a:lnSpc>
                  <a:spcBef>
                    <a:spcPts val="0"/>
                  </a:spcBef>
                  <a:spcAft>
                    <a:spcPts val="0"/>
                  </a:spcAft>
                  <a:buClrTx/>
                  <a:buSzTx/>
                  <a:buFontTx/>
                  <a:buNone/>
                  <a:tabLst/>
                  <a:defRPr sz="1200">
                    <a:solidFill>
                      <a:srgbClr val="404040"/>
                    </a:solidFill>
                    <a:latin typeface="Gill Sans"/>
                    <a:ea typeface="Gill Sans"/>
                    <a:cs typeface="Gill Sans"/>
                    <a:sym typeface="Gill Sans"/>
                  </a:defRPr>
                </a:pPr>
                <a:endParaRPr kumimoji="0" sz="1200" b="0" i="0" u="none" strike="noStrike" kern="1200" cap="none" spc="0" normalizeH="0" baseline="0" noProof="0">
                  <a:ln>
                    <a:noFill/>
                  </a:ln>
                  <a:solidFill>
                    <a:srgbClr val="404040"/>
                  </a:solidFill>
                  <a:effectLst/>
                  <a:uLnTx/>
                  <a:uFillTx/>
                  <a:latin typeface="Gill Sans"/>
                  <a:sym typeface="Gill Sans"/>
                </a:endParaRPr>
              </a:p>
            </p:txBody>
          </p:sp>
          <p:sp>
            <p:nvSpPr>
              <p:cNvPr id="529" name="Shape 52865"/>
              <p:cNvSpPr/>
              <p:nvPr/>
            </p:nvSpPr>
            <p:spPr>
              <a:xfrm>
                <a:off x="4092852" y="3996467"/>
                <a:ext cx="154902" cy="154902"/>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l" defTabSz="325120" rtl="0" eaLnBrk="1" fontAlgn="auto" latinLnBrk="0" hangingPunct="1">
                  <a:lnSpc>
                    <a:spcPct val="100000"/>
                  </a:lnSpc>
                  <a:spcBef>
                    <a:spcPts val="0"/>
                  </a:spcBef>
                  <a:spcAft>
                    <a:spcPts val="0"/>
                  </a:spcAft>
                  <a:buClrTx/>
                  <a:buSzTx/>
                  <a:buFontTx/>
                  <a:buNone/>
                  <a:tabLst/>
                  <a:defRPr sz="1200">
                    <a:solidFill>
                      <a:srgbClr val="404040"/>
                    </a:solidFill>
                    <a:latin typeface="Gill Sans"/>
                    <a:ea typeface="Gill Sans"/>
                    <a:cs typeface="Gill Sans"/>
                    <a:sym typeface="Gill Sans"/>
                  </a:defRPr>
                </a:pPr>
                <a:endParaRPr kumimoji="0" sz="1200" b="0" i="0" u="none" strike="noStrike" kern="1200" cap="none" spc="0" normalizeH="0" baseline="0" noProof="0">
                  <a:ln>
                    <a:noFill/>
                  </a:ln>
                  <a:solidFill>
                    <a:srgbClr val="404040"/>
                  </a:solidFill>
                  <a:effectLst/>
                  <a:uLnTx/>
                  <a:uFillTx/>
                  <a:latin typeface="Gill Sans"/>
                  <a:sym typeface="Gill Sans"/>
                </a:endParaRPr>
              </a:p>
            </p:txBody>
          </p:sp>
          <p:sp>
            <p:nvSpPr>
              <p:cNvPr id="530" name="Shape 52865"/>
              <p:cNvSpPr/>
              <p:nvPr/>
            </p:nvSpPr>
            <p:spPr>
              <a:xfrm>
                <a:off x="4960360" y="4031636"/>
                <a:ext cx="154902" cy="154902"/>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l" defTabSz="325120" rtl="0" eaLnBrk="1" fontAlgn="auto" latinLnBrk="0" hangingPunct="1">
                  <a:lnSpc>
                    <a:spcPct val="100000"/>
                  </a:lnSpc>
                  <a:spcBef>
                    <a:spcPts val="0"/>
                  </a:spcBef>
                  <a:spcAft>
                    <a:spcPts val="0"/>
                  </a:spcAft>
                  <a:buClrTx/>
                  <a:buSzTx/>
                  <a:buFontTx/>
                  <a:buNone/>
                  <a:tabLst/>
                  <a:defRPr sz="1200">
                    <a:solidFill>
                      <a:srgbClr val="404040"/>
                    </a:solidFill>
                    <a:latin typeface="Gill Sans"/>
                    <a:ea typeface="Gill Sans"/>
                    <a:cs typeface="Gill Sans"/>
                    <a:sym typeface="Gill Sans"/>
                  </a:defRPr>
                </a:pPr>
                <a:endParaRPr kumimoji="0" sz="1200" b="0" i="0" u="none" strike="noStrike" kern="1200" cap="none" spc="0" normalizeH="0" baseline="0" noProof="0">
                  <a:ln>
                    <a:noFill/>
                  </a:ln>
                  <a:solidFill>
                    <a:srgbClr val="404040"/>
                  </a:solidFill>
                  <a:effectLst/>
                  <a:uLnTx/>
                  <a:uFillTx/>
                  <a:latin typeface="Gill Sans"/>
                  <a:sym typeface="Gill Sans"/>
                </a:endParaRPr>
              </a:p>
            </p:txBody>
          </p:sp>
          <p:sp>
            <p:nvSpPr>
              <p:cNvPr id="531" name="Shape 52865"/>
              <p:cNvSpPr/>
              <p:nvPr/>
            </p:nvSpPr>
            <p:spPr>
              <a:xfrm>
                <a:off x="6697750" y="4019474"/>
                <a:ext cx="154902" cy="154902"/>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l" defTabSz="325120" rtl="0" eaLnBrk="1" fontAlgn="auto" latinLnBrk="0" hangingPunct="1">
                  <a:lnSpc>
                    <a:spcPct val="100000"/>
                  </a:lnSpc>
                  <a:spcBef>
                    <a:spcPts val="0"/>
                  </a:spcBef>
                  <a:spcAft>
                    <a:spcPts val="0"/>
                  </a:spcAft>
                  <a:buClrTx/>
                  <a:buSzTx/>
                  <a:buFontTx/>
                  <a:buNone/>
                  <a:tabLst/>
                  <a:defRPr sz="1200">
                    <a:solidFill>
                      <a:srgbClr val="404040"/>
                    </a:solidFill>
                    <a:latin typeface="Gill Sans"/>
                    <a:ea typeface="Gill Sans"/>
                    <a:cs typeface="Gill Sans"/>
                    <a:sym typeface="Gill Sans"/>
                  </a:defRPr>
                </a:pPr>
                <a:endParaRPr kumimoji="0" sz="1200" b="0" i="0" u="none" strike="noStrike" kern="1200" cap="none" spc="0" normalizeH="0" baseline="0" noProof="0">
                  <a:ln>
                    <a:noFill/>
                  </a:ln>
                  <a:solidFill>
                    <a:srgbClr val="404040"/>
                  </a:solidFill>
                  <a:effectLst/>
                  <a:uLnTx/>
                  <a:uFillTx/>
                  <a:latin typeface="Gill Sans"/>
                  <a:sym typeface="Gill Sans"/>
                </a:endParaRPr>
              </a:p>
            </p:txBody>
          </p:sp>
          <p:sp>
            <p:nvSpPr>
              <p:cNvPr id="532" name="Shape 52865"/>
              <p:cNvSpPr/>
              <p:nvPr/>
            </p:nvSpPr>
            <p:spPr>
              <a:xfrm>
                <a:off x="4069405" y="2507636"/>
                <a:ext cx="154902" cy="154902"/>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l" defTabSz="325120" rtl="0" eaLnBrk="1" fontAlgn="auto" latinLnBrk="0" hangingPunct="1">
                  <a:lnSpc>
                    <a:spcPct val="100000"/>
                  </a:lnSpc>
                  <a:spcBef>
                    <a:spcPts val="0"/>
                  </a:spcBef>
                  <a:spcAft>
                    <a:spcPts val="0"/>
                  </a:spcAft>
                  <a:buClrTx/>
                  <a:buSzTx/>
                  <a:buFontTx/>
                  <a:buNone/>
                  <a:tabLst/>
                  <a:defRPr sz="1200">
                    <a:solidFill>
                      <a:srgbClr val="404040"/>
                    </a:solidFill>
                    <a:latin typeface="Gill Sans"/>
                    <a:ea typeface="Gill Sans"/>
                    <a:cs typeface="Gill Sans"/>
                    <a:sym typeface="Gill Sans"/>
                  </a:defRPr>
                </a:pPr>
                <a:endParaRPr kumimoji="0" sz="1200" b="0" i="0" u="none" strike="noStrike" kern="1200" cap="none" spc="0" normalizeH="0" baseline="0" noProof="0">
                  <a:ln>
                    <a:noFill/>
                  </a:ln>
                  <a:solidFill>
                    <a:srgbClr val="404040"/>
                  </a:solidFill>
                  <a:effectLst/>
                  <a:uLnTx/>
                  <a:uFillTx/>
                  <a:latin typeface="Gill Sans"/>
                  <a:sym typeface="Gill Sans"/>
                </a:endParaRPr>
              </a:p>
            </p:txBody>
          </p:sp>
          <p:sp>
            <p:nvSpPr>
              <p:cNvPr id="533" name="Shape 54820"/>
              <p:cNvSpPr/>
              <p:nvPr/>
            </p:nvSpPr>
            <p:spPr>
              <a:xfrm>
                <a:off x="9606363" y="3459369"/>
                <a:ext cx="930121" cy="2398885"/>
              </a:xfrm>
              <a:custGeom>
                <a:avLst/>
                <a:gdLst/>
                <a:ahLst/>
                <a:cxnLst>
                  <a:cxn ang="0">
                    <a:pos x="wd2" y="hd2"/>
                  </a:cxn>
                  <a:cxn ang="5400000">
                    <a:pos x="wd2" y="hd2"/>
                  </a:cxn>
                  <a:cxn ang="10800000">
                    <a:pos x="wd2" y="hd2"/>
                  </a:cxn>
                  <a:cxn ang="16200000">
                    <a:pos x="wd2" y="hd2"/>
                  </a:cxn>
                </a:cxnLst>
                <a:rect l="0" t="0" r="r" b="b"/>
                <a:pathLst>
                  <a:path w="21600" h="21600" extrusionOk="0">
                    <a:moveTo>
                      <a:pt x="15899" y="3807"/>
                    </a:moveTo>
                    <a:lnTo>
                      <a:pt x="5701" y="3807"/>
                    </a:lnTo>
                    <a:cubicBezTo>
                      <a:pt x="2553" y="3809"/>
                      <a:pt x="0" y="4790"/>
                      <a:pt x="0" y="6001"/>
                    </a:cubicBezTo>
                    <a:lnTo>
                      <a:pt x="0" y="11708"/>
                    </a:lnTo>
                    <a:lnTo>
                      <a:pt x="0" y="11708"/>
                    </a:lnTo>
                    <a:cubicBezTo>
                      <a:pt x="1" y="12111"/>
                      <a:pt x="852" y="12438"/>
                      <a:pt x="1901" y="12438"/>
                    </a:cubicBezTo>
                    <a:cubicBezTo>
                      <a:pt x="2950" y="12438"/>
                      <a:pt x="3801" y="12111"/>
                      <a:pt x="3801" y="11708"/>
                    </a:cubicBezTo>
                    <a:cubicBezTo>
                      <a:pt x="3801" y="11707"/>
                      <a:pt x="3801" y="11706"/>
                      <a:pt x="3801" y="11705"/>
                    </a:cubicBezTo>
                    <a:lnTo>
                      <a:pt x="3801" y="8762"/>
                    </a:lnTo>
                    <a:lnTo>
                      <a:pt x="3790" y="8762"/>
                    </a:lnTo>
                    <a:lnTo>
                      <a:pt x="3790" y="6809"/>
                    </a:lnTo>
                    <a:cubicBezTo>
                      <a:pt x="3790" y="6673"/>
                      <a:pt x="4081" y="6562"/>
                      <a:pt x="4433" y="6562"/>
                    </a:cubicBezTo>
                    <a:cubicBezTo>
                      <a:pt x="4789" y="6562"/>
                      <a:pt x="5076" y="6673"/>
                      <a:pt x="5076" y="6809"/>
                    </a:cubicBezTo>
                    <a:lnTo>
                      <a:pt x="5076" y="11811"/>
                    </a:lnTo>
                    <a:lnTo>
                      <a:pt x="5075" y="11811"/>
                    </a:lnTo>
                    <a:lnTo>
                      <a:pt x="5075" y="20671"/>
                    </a:lnTo>
                    <a:cubicBezTo>
                      <a:pt x="5075" y="21184"/>
                      <a:pt x="6158" y="21600"/>
                      <a:pt x="7494" y="21600"/>
                    </a:cubicBezTo>
                    <a:cubicBezTo>
                      <a:pt x="8830" y="21600"/>
                      <a:pt x="9913" y="21184"/>
                      <a:pt x="9913" y="20671"/>
                    </a:cubicBezTo>
                    <a:lnTo>
                      <a:pt x="9913" y="12560"/>
                    </a:lnTo>
                    <a:cubicBezTo>
                      <a:pt x="9945" y="12380"/>
                      <a:pt x="10327" y="12236"/>
                      <a:pt x="10800" y="12229"/>
                    </a:cubicBezTo>
                    <a:cubicBezTo>
                      <a:pt x="11273" y="12236"/>
                      <a:pt x="11655" y="12380"/>
                      <a:pt x="11687" y="12560"/>
                    </a:cubicBezTo>
                    <a:lnTo>
                      <a:pt x="11687" y="20671"/>
                    </a:lnTo>
                    <a:cubicBezTo>
                      <a:pt x="11687" y="21184"/>
                      <a:pt x="12770" y="21600"/>
                      <a:pt x="14106" y="21600"/>
                    </a:cubicBezTo>
                    <a:cubicBezTo>
                      <a:pt x="15442" y="21600"/>
                      <a:pt x="16525" y="21184"/>
                      <a:pt x="16525" y="20671"/>
                    </a:cubicBezTo>
                    <a:lnTo>
                      <a:pt x="16525" y="11811"/>
                    </a:lnTo>
                    <a:lnTo>
                      <a:pt x="16524" y="11811"/>
                    </a:lnTo>
                    <a:lnTo>
                      <a:pt x="16524" y="6809"/>
                    </a:lnTo>
                    <a:cubicBezTo>
                      <a:pt x="16524" y="6673"/>
                      <a:pt x="16811" y="6562"/>
                      <a:pt x="17167" y="6562"/>
                    </a:cubicBezTo>
                    <a:cubicBezTo>
                      <a:pt x="17519" y="6562"/>
                      <a:pt x="17810" y="6673"/>
                      <a:pt x="17810" y="6809"/>
                    </a:cubicBezTo>
                    <a:lnTo>
                      <a:pt x="17810" y="8762"/>
                    </a:lnTo>
                    <a:lnTo>
                      <a:pt x="17799" y="8762"/>
                    </a:lnTo>
                    <a:lnTo>
                      <a:pt x="17799" y="11705"/>
                    </a:lnTo>
                    <a:cubicBezTo>
                      <a:pt x="17799" y="11706"/>
                      <a:pt x="17799" y="11707"/>
                      <a:pt x="17799" y="11708"/>
                    </a:cubicBezTo>
                    <a:cubicBezTo>
                      <a:pt x="17799" y="12111"/>
                      <a:pt x="18650" y="12438"/>
                      <a:pt x="19699" y="12438"/>
                    </a:cubicBezTo>
                    <a:cubicBezTo>
                      <a:pt x="20748" y="12438"/>
                      <a:pt x="21599" y="12111"/>
                      <a:pt x="21600" y="11708"/>
                    </a:cubicBezTo>
                    <a:lnTo>
                      <a:pt x="21600" y="11708"/>
                    </a:lnTo>
                    <a:lnTo>
                      <a:pt x="21600" y="6001"/>
                    </a:lnTo>
                    <a:cubicBezTo>
                      <a:pt x="21600" y="4790"/>
                      <a:pt x="19047" y="3809"/>
                      <a:pt x="15899" y="3807"/>
                    </a:cubicBezTo>
                    <a:close/>
                    <a:moveTo>
                      <a:pt x="15076" y="1643"/>
                    </a:moveTo>
                    <a:cubicBezTo>
                      <a:pt x="15076" y="2551"/>
                      <a:pt x="13162" y="3286"/>
                      <a:pt x="10800" y="3286"/>
                    </a:cubicBezTo>
                    <a:cubicBezTo>
                      <a:pt x="8438" y="3286"/>
                      <a:pt x="6524" y="2551"/>
                      <a:pt x="6524" y="1643"/>
                    </a:cubicBezTo>
                    <a:cubicBezTo>
                      <a:pt x="6524" y="736"/>
                      <a:pt x="8438" y="0"/>
                      <a:pt x="10800" y="0"/>
                    </a:cubicBezTo>
                    <a:cubicBezTo>
                      <a:pt x="13162" y="0"/>
                      <a:pt x="15076" y="736"/>
                      <a:pt x="15076" y="1643"/>
                    </a:cubicBezTo>
                    <a:close/>
                  </a:path>
                </a:pathLst>
              </a:custGeom>
              <a:solidFill>
                <a:schemeClr val="accent6">
                  <a:lumMod val="9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4" name="Rectangle 133"/>
            <p:cNvSpPr/>
            <p:nvPr/>
          </p:nvSpPr>
          <p:spPr>
            <a:xfrm>
              <a:off x="1919947" y="4732549"/>
              <a:ext cx="3195506" cy="101566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F89F56"/>
                </a:buClr>
                <a:buSzTx/>
                <a:buFont typeface="Wingdings"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charset="0"/>
                  <a:ea typeface="Arial" charset="0"/>
                  <a:cs typeface="Arial" charset="0"/>
                </a:rPr>
                <a:t>USALDUS</a:t>
              </a:r>
            </a:p>
            <a:p>
              <a:pPr marL="285750" marR="0" lvl="0" indent="-285750" algn="l" defTabSz="914400" rtl="0" eaLnBrk="1" fontAlgn="auto" latinLnBrk="0" hangingPunct="1">
                <a:lnSpc>
                  <a:spcPct val="100000"/>
                </a:lnSpc>
                <a:spcBef>
                  <a:spcPts val="0"/>
                </a:spcBef>
                <a:spcAft>
                  <a:spcPts val="0"/>
                </a:spcAft>
                <a:buClr>
                  <a:srgbClr val="F89F56"/>
                </a:buClr>
                <a:buSzTx/>
                <a:buFont typeface="Wingdings"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charset="0"/>
                  <a:ea typeface="Arial" charset="0"/>
                  <a:cs typeface="Arial" charset="0"/>
                </a:rPr>
                <a:t>KOOSTÖÖ</a:t>
              </a:r>
            </a:p>
            <a:p>
              <a:pPr marL="285750" marR="0" lvl="0" indent="-285750" algn="l" defTabSz="914400" rtl="0" eaLnBrk="1" fontAlgn="auto" latinLnBrk="0" hangingPunct="1">
                <a:lnSpc>
                  <a:spcPct val="100000"/>
                </a:lnSpc>
                <a:spcBef>
                  <a:spcPts val="0"/>
                </a:spcBef>
                <a:spcAft>
                  <a:spcPts val="0"/>
                </a:spcAft>
                <a:buClr>
                  <a:srgbClr val="F89F56"/>
                </a:buClr>
                <a:buSzTx/>
                <a:buFont typeface="Wingdings"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charset="0"/>
                  <a:ea typeface="Arial" charset="0"/>
                  <a:cs typeface="Arial" charset="0"/>
                </a:rPr>
                <a:t>UUENDUSLIKKUS</a:t>
              </a:r>
            </a:p>
          </p:txBody>
        </p:sp>
      </p:grpSp>
      <p:grpSp>
        <p:nvGrpSpPr>
          <p:cNvPr id="37" name="Group 1"/>
          <p:cNvGrpSpPr/>
          <p:nvPr/>
        </p:nvGrpSpPr>
        <p:grpSpPr>
          <a:xfrm>
            <a:off x="8526126" y="3221937"/>
            <a:ext cx="1204423" cy="1204423"/>
            <a:chOff x="8793017" y="4439653"/>
            <a:chExt cx="477395" cy="477395"/>
          </a:xfrm>
        </p:grpSpPr>
        <p:sp>
          <p:nvSpPr>
            <p:cNvPr id="38" name="Oval 34"/>
            <p:cNvSpPr/>
            <p:nvPr/>
          </p:nvSpPr>
          <p:spPr>
            <a:xfrm>
              <a:off x="8793017" y="4439653"/>
              <a:ext cx="477395" cy="4773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 name="Group 35"/>
            <p:cNvGrpSpPr/>
            <p:nvPr/>
          </p:nvGrpSpPr>
          <p:grpSpPr>
            <a:xfrm>
              <a:off x="8836062" y="4506993"/>
              <a:ext cx="391437" cy="324816"/>
              <a:chOff x="7296204" y="1538949"/>
              <a:chExt cx="1949450" cy="1617663"/>
            </a:xfrm>
          </p:grpSpPr>
          <p:sp>
            <p:nvSpPr>
              <p:cNvPr id="40" name="Freeform 36"/>
              <p:cNvSpPr>
                <a:spLocks noChangeArrowheads="1"/>
              </p:cNvSpPr>
              <p:nvPr/>
            </p:nvSpPr>
            <p:spPr bwMode="auto">
              <a:xfrm>
                <a:off x="8991654" y="1943762"/>
                <a:ext cx="198437" cy="169862"/>
              </a:xfrm>
              <a:custGeom>
                <a:avLst/>
                <a:gdLst>
                  <a:gd name="T0" fmla="*/ 0 w 551"/>
                  <a:gd name="T1" fmla="*/ 243 h 470"/>
                  <a:gd name="T2" fmla="*/ 550 w 551"/>
                  <a:gd name="T3" fmla="*/ 141 h 470"/>
                  <a:gd name="T4" fmla="*/ 375 w 551"/>
                  <a:gd name="T5" fmla="*/ 469 h 470"/>
                  <a:gd name="T6" fmla="*/ 0 w 551"/>
                  <a:gd name="T7" fmla="*/ 243 h 470"/>
                </a:gdLst>
                <a:ahLst/>
                <a:cxnLst>
                  <a:cxn ang="0">
                    <a:pos x="T0" y="T1"/>
                  </a:cxn>
                  <a:cxn ang="0">
                    <a:pos x="T2" y="T3"/>
                  </a:cxn>
                  <a:cxn ang="0">
                    <a:pos x="T4" y="T5"/>
                  </a:cxn>
                  <a:cxn ang="0">
                    <a:pos x="T6" y="T7"/>
                  </a:cxn>
                </a:cxnLst>
                <a:rect l="0" t="0" r="r" b="b"/>
                <a:pathLst>
                  <a:path w="551" h="470">
                    <a:moveTo>
                      <a:pt x="0" y="243"/>
                    </a:moveTo>
                    <a:cubicBezTo>
                      <a:pt x="138" y="0"/>
                      <a:pt x="347" y="40"/>
                      <a:pt x="550" y="141"/>
                    </a:cubicBezTo>
                    <a:cubicBezTo>
                      <a:pt x="505" y="223"/>
                      <a:pt x="421" y="387"/>
                      <a:pt x="375" y="469"/>
                    </a:cubicBezTo>
                    <a:cubicBezTo>
                      <a:pt x="282" y="412"/>
                      <a:pt x="96" y="299"/>
                      <a:pt x="0" y="243"/>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5"/>
              <p:cNvSpPr>
                <a:spLocks noChangeArrowheads="1"/>
              </p:cNvSpPr>
              <p:nvPr/>
            </p:nvSpPr>
            <p:spPr bwMode="auto">
              <a:xfrm>
                <a:off x="8418566" y="1854862"/>
                <a:ext cx="749300" cy="962025"/>
              </a:xfrm>
              <a:custGeom>
                <a:avLst/>
                <a:gdLst>
                  <a:gd name="T0" fmla="*/ 31 w 2083"/>
                  <a:gd name="T1" fmla="*/ 0 h 2673"/>
                  <a:gd name="T2" fmla="*/ 663 w 2083"/>
                  <a:gd name="T3" fmla="*/ 189 h 2673"/>
                  <a:gd name="T4" fmla="*/ 587 w 2083"/>
                  <a:gd name="T5" fmla="*/ 310 h 2673"/>
                  <a:gd name="T6" fmla="*/ 1004 w 2083"/>
                  <a:gd name="T7" fmla="*/ 392 h 2673"/>
                  <a:gd name="T8" fmla="*/ 843 w 2083"/>
                  <a:gd name="T9" fmla="*/ 592 h 2673"/>
                  <a:gd name="T10" fmla="*/ 1430 w 2083"/>
                  <a:gd name="T11" fmla="*/ 677 h 2673"/>
                  <a:gd name="T12" fmla="*/ 962 w 2083"/>
                  <a:gd name="T13" fmla="*/ 1024 h 2673"/>
                  <a:gd name="T14" fmla="*/ 1199 w 2083"/>
                  <a:gd name="T15" fmla="*/ 1303 h 2673"/>
                  <a:gd name="T16" fmla="*/ 1625 w 2083"/>
                  <a:gd name="T17" fmla="*/ 739 h 2673"/>
                  <a:gd name="T18" fmla="*/ 1834 w 2083"/>
                  <a:gd name="T19" fmla="*/ 855 h 2673"/>
                  <a:gd name="T20" fmla="*/ 1665 w 2083"/>
                  <a:gd name="T21" fmla="*/ 1205 h 2673"/>
                  <a:gd name="T22" fmla="*/ 2071 w 2083"/>
                  <a:gd name="T23" fmla="*/ 1665 h 2673"/>
                  <a:gd name="T24" fmla="*/ 1778 w 2083"/>
                  <a:gd name="T25" fmla="*/ 2116 h 2673"/>
                  <a:gd name="T26" fmla="*/ 2082 w 2083"/>
                  <a:gd name="T27" fmla="*/ 2520 h 2673"/>
                  <a:gd name="T28" fmla="*/ 1840 w 2083"/>
                  <a:gd name="T29" fmla="*/ 2672 h 2673"/>
                  <a:gd name="T30" fmla="*/ 1315 w 2083"/>
                  <a:gd name="T31" fmla="*/ 1955 h 2673"/>
                  <a:gd name="T32" fmla="*/ 1004 w 2083"/>
                  <a:gd name="T33" fmla="*/ 2181 h 2673"/>
                  <a:gd name="T34" fmla="*/ 541 w 2083"/>
                  <a:gd name="T35" fmla="*/ 1814 h 2673"/>
                  <a:gd name="T36" fmla="*/ 832 w 2083"/>
                  <a:gd name="T37" fmla="*/ 1317 h 2673"/>
                  <a:gd name="T38" fmla="*/ 736 w 2083"/>
                  <a:gd name="T39" fmla="*/ 1190 h 2673"/>
                  <a:gd name="T40" fmla="*/ 265 w 2083"/>
                  <a:gd name="T41" fmla="*/ 1515 h 2673"/>
                  <a:gd name="T42" fmla="*/ 358 w 2083"/>
                  <a:gd name="T43" fmla="*/ 953 h 2673"/>
                  <a:gd name="T44" fmla="*/ 70 w 2083"/>
                  <a:gd name="T45" fmla="*/ 1083 h 2673"/>
                  <a:gd name="T46" fmla="*/ 158 w 2083"/>
                  <a:gd name="T47" fmla="*/ 651 h 2673"/>
                  <a:gd name="T48" fmla="*/ 0 w 2083"/>
                  <a:gd name="T49" fmla="*/ 666 h 2673"/>
                  <a:gd name="T50" fmla="*/ 31 w 2083"/>
                  <a:gd name="T51" fmla="*/ 0 h 2673"/>
                  <a:gd name="T52" fmla="*/ 1591 w 2083"/>
                  <a:gd name="T53" fmla="*/ 1605 h 2673"/>
                  <a:gd name="T54" fmla="*/ 1670 w 2083"/>
                  <a:gd name="T55" fmla="*/ 1769 h 2673"/>
                  <a:gd name="T56" fmla="*/ 1591 w 2083"/>
                  <a:gd name="T57" fmla="*/ 1605 h 2673"/>
                  <a:gd name="T58" fmla="*/ 894 w 2083"/>
                  <a:gd name="T59" fmla="*/ 1636 h 2673"/>
                  <a:gd name="T60" fmla="*/ 801 w 2083"/>
                  <a:gd name="T61" fmla="*/ 1803 h 2673"/>
                  <a:gd name="T62" fmla="*/ 968 w 2083"/>
                  <a:gd name="T63" fmla="*/ 1896 h 2673"/>
                  <a:gd name="T64" fmla="*/ 1061 w 2083"/>
                  <a:gd name="T65" fmla="*/ 1730 h 2673"/>
                  <a:gd name="T66" fmla="*/ 894 w 2083"/>
                  <a:gd name="T67" fmla="*/ 1636 h 2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3" h="2673">
                    <a:moveTo>
                      <a:pt x="31" y="0"/>
                    </a:moveTo>
                    <a:cubicBezTo>
                      <a:pt x="242" y="62"/>
                      <a:pt x="451" y="124"/>
                      <a:pt x="663" y="189"/>
                    </a:cubicBezTo>
                    <a:cubicBezTo>
                      <a:pt x="643" y="220"/>
                      <a:pt x="604" y="279"/>
                      <a:pt x="587" y="310"/>
                    </a:cubicBezTo>
                    <a:cubicBezTo>
                      <a:pt x="725" y="335"/>
                      <a:pt x="863" y="364"/>
                      <a:pt x="1004" y="392"/>
                    </a:cubicBezTo>
                    <a:cubicBezTo>
                      <a:pt x="951" y="460"/>
                      <a:pt x="897" y="524"/>
                      <a:pt x="843" y="592"/>
                    </a:cubicBezTo>
                    <a:cubicBezTo>
                      <a:pt x="1038" y="620"/>
                      <a:pt x="1236" y="646"/>
                      <a:pt x="1430" y="677"/>
                    </a:cubicBezTo>
                    <a:cubicBezTo>
                      <a:pt x="1272" y="793"/>
                      <a:pt x="1117" y="908"/>
                      <a:pt x="962" y="1024"/>
                    </a:cubicBezTo>
                    <a:cubicBezTo>
                      <a:pt x="1041" y="1117"/>
                      <a:pt x="1120" y="1210"/>
                      <a:pt x="1199" y="1303"/>
                    </a:cubicBezTo>
                    <a:cubicBezTo>
                      <a:pt x="1337" y="1111"/>
                      <a:pt x="1478" y="922"/>
                      <a:pt x="1625" y="739"/>
                    </a:cubicBezTo>
                    <a:cubicBezTo>
                      <a:pt x="1693" y="778"/>
                      <a:pt x="1763" y="818"/>
                      <a:pt x="1834" y="855"/>
                    </a:cubicBezTo>
                    <a:cubicBezTo>
                      <a:pt x="1792" y="942"/>
                      <a:pt x="1707" y="1117"/>
                      <a:pt x="1665" y="1205"/>
                    </a:cubicBezTo>
                    <a:cubicBezTo>
                      <a:pt x="1834" y="1317"/>
                      <a:pt x="2071" y="1430"/>
                      <a:pt x="2071" y="1665"/>
                    </a:cubicBezTo>
                    <a:cubicBezTo>
                      <a:pt x="2034" y="1845"/>
                      <a:pt x="1890" y="1978"/>
                      <a:pt x="1778" y="2116"/>
                    </a:cubicBezTo>
                    <a:cubicBezTo>
                      <a:pt x="1879" y="2249"/>
                      <a:pt x="1981" y="2384"/>
                      <a:pt x="2082" y="2520"/>
                    </a:cubicBezTo>
                    <a:cubicBezTo>
                      <a:pt x="2000" y="2570"/>
                      <a:pt x="1921" y="2621"/>
                      <a:pt x="1840" y="2672"/>
                    </a:cubicBezTo>
                    <a:cubicBezTo>
                      <a:pt x="1667" y="2432"/>
                      <a:pt x="1484" y="2198"/>
                      <a:pt x="1315" y="1955"/>
                    </a:cubicBezTo>
                    <a:cubicBezTo>
                      <a:pt x="1219" y="2037"/>
                      <a:pt x="1126" y="2130"/>
                      <a:pt x="1004" y="2181"/>
                    </a:cubicBezTo>
                    <a:cubicBezTo>
                      <a:pt x="790" y="2209"/>
                      <a:pt x="536" y="2046"/>
                      <a:pt x="541" y="1814"/>
                    </a:cubicBezTo>
                    <a:cubicBezTo>
                      <a:pt x="541" y="1608"/>
                      <a:pt x="716" y="1467"/>
                      <a:pt x="832" y="1317"/>
                    </a:cubicBezTo>
                    <a:cubicBezTo>
                      <a:pt x="801" y="1275"/>
                      <a:pt x="767" y="1233"/>
                      <a:pt x="736" y="1190"/>
                    </a:cubicBezTo>
                    <a:cubicBezTo>
                      <a:pt x="578" y="1301"/>
                      <a:pt x="423" y="1408"/>
                      <a:pt x="265" y="1515"/>
                    </a:cubicBezTo>
                    <a:cubicBezTo>
                      <a:pt x="290" y="1326"/>
                      <a:pt x="321" y="1140"/>
                      <a:pt x="358" y="953"/>
                    </a:cubicBezTo>
                    <a:cubicBezTo>
                      <a:pt x="262" y="996"/>
                      <a:pt x="166" y="1041"/>
                      <a:pt x="70" y="1083"/>
                    </a:cubicBezTo>
                    <a:cubicBezTo>
                      <a:pt x="96" y="939"/>
                      <a:pt x="127" y="795"/>
                      <a:pt x="158" y="651"/>
                    </a:cubicBezTo>
                    <a:cubicBezTo>
                      <a:pt x="104" y="654"/>
                      <a:pt x="50" y="660"/>
                      <a:pt x="0" y="666"/>
                    </a:cubicBezTo>
                    <a:cubicBezTo>
                      <a:pt x="2" y="443"/>
                      <a:pt x="14" y="220"/>
                      <a:pt x="31" y="0"/>
                    </a:cubicBezTo>
                    <a:close/>
                    <a:moveTo>
                      <a:pt x="1591" y="1605"/>
                    </a:moveTo>
                    <a:cubicBezTo>
                      <a:pt x="1481" y="1650"/>
                      <a:pt x="1569" y="1820"/>
                      <a:pt x="1670" y="1769"/>
                    </a:cubicBezTo>
                    <a:cubicBezTo>
                      <a:pt x="1778" y="1724"/>
                      <a:pt x="1690" y="1555"/>
                      <a:pt x="1591" y="1605"/>
                    </a:cubicBezTo>
                    <a:close/>
                    <a:moveTo>
                      <a:pt x="894" y="1636"/>
                    </a:moveTo>
                    <a:cubicBezTo>
                      <a:pt x="872" y="1679"/>
                      <a:pt x="824" y="1761"/>
                      <a:pt x="801" y="1803"/>
                    </a:cubicBezTo>
                    <a:cubicBezTo>
                      <a:pt x="843" y="1825"/>
                      <a:pt x="925" y="1873"/>
                      <a:pt x="968" y="1896"/>
                    </a:cubicBezTo>
                    <a:cubicBezTo>
                      <a:pt x="990" y="1854"/>
                      <a:pt x="1038" y="1772"/>
                      <a:pt x="1061" y="1730"/>
                    </a:cubicBezTo>
                    <a:cubicBezTo>
                      <a:pt x="1018" y="1707"/>
                      <a:pt x="937" y="1659"/>
                      <a:pt x="894" y="1636"/>
                    </a:cubicBez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6"/>
              <p:cNvSpPr>
                <a:spLocks noChangeArrowheads="1"/>
              </p:cNvSpPr>
              <p:nvPr/>
            </p:nvSpPr>
            <p:spPr bwMode="auto">
              <a:xfrm>
                <a:off x="7504166" y="2243799"/>
                <a:ext cx="850900" cy="458788"/>
              </a:xfrm>
              <a:custGeom>
                <a:avLst/>
                <a:gdLst>
                  <a:gd name="T0" fmla="*/ 1191 w 2363"/>
                  <a:gd name="T1" fmla="*/ 0 h 1276"/>
                  <a:gd name="T2" fmla="*/ 1160 w 2363"/>
                  <a:gd name="T3" fmla="*/ 8 h 1276"/>
                  <a:gd name="T4" fmla="*/ 1131 w 2363"/>
                  <a:gd name="T5" fmla="*/ 1131 h 1276"/>
                  <a:gd name="T6" fmla="*/ 1100 w 2363"/>
                  <a:gd name="T7" fmla="*/ 206 h 1276"/>
                  <a:gd name="T8" fmla="*/ 87 w 2363"/>
                  <a:gd name="T9" fmla="*/ 344 h 1276"/>
                  <a:gd name="T10" fmla="*/ 56 w 2363"/>
                  <a:gd name="T11" fmla="*/ 1193 h 1276"/>
                  <a:gd name="T12" fmla="*/ 2325 w 2363"/>
                  <a:gd name="T13" fmla="*/ 1222 h 1276"/>
                  <a:gd name="T14" fmla="*/ 2212 w 2363"/>
                  <a:gd name="T15" fmla="*/ 42 h 1276"/>
                  <a:gd name="T16" fmla="*/ 1191 w 2363"/>
                  <a:gd name="T17" fmla="*/ 0 h 1276"/>
                  <a:gd name="T18" fmla="*/ 1439 w 2363"/>
                  <a:gd name="T19" fmla="*/ 877 h 1276"/>
                  <a:gd name="T20" fmla="*/ 1439 w 2363"/>
                  <a:gd name="T21" fmla="*/ 87 h 1276"/>
                  <a:gd name="T22" fmla="*/ 2111 w 2363"/>
                  <a:gd name="T23" fmla="*/ 87 h 1276"/>
                  <a:gd name="T24" fmla="*/ 2204 w 2363"/>
                  <a:gd name="T25" fmla="*/ 877 h 1276"/>
                  <a:gd name="T26" fmla="*/ 1439 w 2363"/>
                  <a:gd name="T27" fmla="*/ 87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3" h="1276">
                    <a:moveTo>
                      <a:pt x="1191" y="0"/>
                    </a:moveTo>
                    <a:cubicBezTo>
                      <a:pt x="1179" y="2"/>
                      <a:pt x="1168" y="5"/>
                      <a:pt x="1160" y="8"/>
                    </a:cubicBezTo>
                    <a:cubicBezTo>
                      <a:pt x="1143" y="381"/>
                      <a:pt x="1165" y="756"/>
                      <a:pt x="1131" y="1131"/>
                    </a:cubicBezTo>
                    <a:cubicBezTo>
                      <a:pt x="1078" y="826"/>
                      <a:pt x="1106" y="513"/>
                      <a:pt x="1100" y="206"/>
                    </a:cubicBezTo>
                    <a:cubicBezTo>
                      <a:pt x="765" y="268"/>
                      <a:pt x="420" y="276"/>
                      <a:pt x="87" y="344"/>
                    </a:cubicBezTo>
                    <a:cubicBezTo>
                      <a:pt x="0" y="615"/>
                      <a:pt x="82" y="914"/>
                      <a:pt x="56" y="1193"/>
                    </a:cubicBezTo>
                    <a:cubicBezTo>
                      <a:pt x="810" y="1275"/>
                      <a:pt x="1572" y="1253"/>
                      <a:pt x="2325" y="1222"/>
                    </a:cubicBezTo>
                    <a:cubicBezTo>
                      <a:pt x="2362" y="826"/>
                      <a:pt x="2291" y="429"/>
                      <a:pt x="2212" y="42"/>
                    </a:cubicBezTo>
                    <a:cubicBezTo>
                      <a:pt x="1871" y="36"/>
                      <a:pt x="1529" y="19"/>
                      <a:pt x="1191" y="0"/>
                    </a:cubicBezTo>
                    <a:close/>
                    <a:moveTo>
                      <a:pt x="1439" y="877"/>
                    </a:moveTo>
                    <a:cubicBezTo>
                      <a:pt x="1439" y="615"/>
                      <a:pt x="1439" y="350"/>
                      <a:pt x="1439" y="87"/>
                    </a:cubicBezTo>
                    <a:cubicBezTo>
                      <a:pt x="1662" y="87"/>
                      <a:pt x="1888" y="90"/>
                      <a:pt x="2111" y="87"/>
                    </a:cubicBezTo>
                    <a:cubicBezTo>
                      <a:pt x="2145" y="350"/>
                      <a:pt x="2181" y="612"/>
                      <a:pt x="2204" y="877"/>
                    </a:cubicBezTo>
                    <a:cubicBezTo>
                      <a:pt x="1950" y="877"/>
                      <a:pt x="1693" y="877"/>
                      <a:pt x="1439" y="877"/>
                    </a:cubicBez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7"/>
              <p:cNvSpPr>
                <a:spLocks noChangeArrowheads="1"/>
              </p:cNvSpPr>
              <p:nvPr/>
            </p:nvSpPr>
            <p:spPr bwMode="auto">
              <a:xfrm>
                <a:off x="7296204" y="2710524"/>
                <a:ext cx="1265237" cy="446088"/>
              </a:xfrm>
              <a:custGeom>
                <a:avLst/>
                <a:gdLst>
                  <a:gd name="T0" fmla="*/ 1360 w 3515"/>
                  <a:gd name="T1" fmla="*/ 5 h 1239"/>
                  <a:gd name="T2" fmla="*/ 2470 w 3515"/>
                  <a:gd name="T3" fmla="*/ 3 h 1239"/>
                  <a:gd name="T4" fmla="*/ 2503 w 3515"/>
                  <a:gd name="T5" fmla="*/ 251 h 1239"/>
                  <a:gd name="T6" fmla="*/ 1753 w 3515"/>
                  <a:gd name="T7" fmla="*/ 271 h 1239"/>
                  <a:gd name="T8" fmla="*/ 2622 w 3515"/>
                  <a:gd name="T9" fmla="*/ 276 h 1239"/>
                  <a:gd name="T10" fmla="*/ 3082 w 3515"/>
                  <a:gd name="T11" fmla="*/ 209 h 1239"/>
                  <a:gd name="T12" fmla="*/ 3311 w 3515"/>
                  <a:gd name="T13" fmla="*/ 951 h 1239"/>
                  <a:gd name="T14" fmla="*/ 2774 w 3515"/>
                  <a:gd name="T15" fmla="*/ 1111 h 1239"/>
                  <a:gd name="T16" fmla="*/ 2453 w 3515"/>
                  <a:gd name="T17" fmla="*/ 796 h 1239"/>
                  <a:gd name="T18" fmla="*/ 1973 w 3515"/>
                  <a:gd name="T19" fmla="*/ 798 h 1239"/>
                  <a:gd name="T20" fmla="*/ 1612 w 3515"/>
                  <a:gd name="T21" fmla="*/ 1116 h 1239"/>
                  <a:gd name="T22" fmla="*/ 1044 w 3515"/>
                  <a:gd name="T23" fmla="*/ 835 h 1239"/>
                  <a:gd name="T24" fmla="*/ 709 w 3515"/>
                  <a:gd name="T25" fmla="*/ 1116 h 1239"/>
                  <a:gd name="T26" fmla="*/ 138 w 3515"/>
                  <a:gd name="T27" fmla="*/ 491 h 1239"/>
                  <a:gd name="T28" fmla="*/ 491 w 3515"/>
                  <a:gd name="T29" fmla="*/ 197 h 1239"/>
                  <a:gd name="T30" fmla="*/ 1200 w 3515"/>
                  <a:gd name="T31" fmla="*/ 285 h 1239"/>
                  <a:gd name="T32" fmla="*/ 1360 w 3515"/>
                  <a:gd name="T33" fmla="*/ 5 h 1239"/>
                  <a:gd name="T34" fmla="*/ 534 w 3515"/>
                  <a:gd name="T35" fmla="*/ 381 h 1239"/>
                  <a:gd name="T36" fmla="*/ 313 w 3515"/>
                  <a:gd name="T37" fmla="*/ 745 h 1239"/>
                  <a:gd name="T38" fmla="*/ 836 w 3515"/>
                  <a:gd name="T39" fmla="*/ 821 h 1239"/>
                  <a:gd name="T40" fmla="*/ 534 w 3515"/>
                  <a:gd name="T41" fmla="*/ 381 h 1239"/>
                  <a:gd name="T42" fmla="*/ 1408 w 3515"/>
                  <a:gd name="T43" fmla="*/ 378 h 1239"/>
                  <a:gd name="T44" fmla="*/ 1211 w 3515"/>
                  <a:gd name="T45" fmla="*/ 753 h 1239"/>
                  <a:gd name="T46" fmla="*/ 1614 w 3515"/>
                  <a:gd name="T47" fmla="*/ 928 h 1239"/>
                  <a:gd name="T48" fmla="*/ 1716 w 3515"/>
                  <a:gd name="T49" fmla="*/ 477 h 1239"/>
                  <a:gd name="T50" fmla="*/ 1408 w 3515"/>
                  <a:gd name="T51" fmla="*/ 378 h 1239"/>
                  <a:gd name="T52" fmla="*/ 2876 w 3515"/>
                  <a:gd name="T53" fmla="*/ 381 h 1239"/>
                  <a:gd name="T54" fmla="*/ 2695 w 3515"/>
                  <a:gd name="T55" fmla="*/ 821 h 1239"/>
                  <a:gd name="T56" fmla="*/ 3206 w 3515"/>
                  <a:gd name="T57" fmla="*/ 765 h 1239"/>
                  <a:gd name="T58" fmla="*/ 2876 w 3515"/>
                  <a:gd name="T59" fmla="*/ 381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15" h="1239">
                    <a:moveTo>
                      <a:pt x="1360" y="5"/>
                    </a:moveTo>
                    <a:cubicBezTo>
                      <a:pt x="1730" y="0"/>
                      <a:pt x="2100" y="0"/>
                      <a:pt x="2470" y="3"/>
                    </a:cubicBezTo>
                    <a:cubicBezTo>
                      <a:pt x="2481" y="84"/>
                      <a:pt x="2492" y="169"/>
                      <a:pt x="2503" y="251"/>
                    </a:cubicBezTo>
                    <a:cubicBezTo>
                      <a:pt x="2252" y="254"/>
                      <a:pt x="2001" y="259"/>
                      <a:pt x="1753" y="271"/>
                    </a:cubicBezTo>
                    <a:cubicBezTo>
                      <a:pt x="2035" y="347"/>
                      <a:pt x="2337" y="333"/>
                      <a:pt x="2622" y="276"/>
                    </a:cubicBezTo>
                    <a:cubicBezTo>
                      <a:pt x="2771" y="240"/>
                      <a:pt x="2924" y="138"/>
                      <a:pt x="3082" y="209"/>
                    </a:cubicBezTo>
                    <a:cubicBezTo>
                      <a:pt x="3387" y="293"/>
                      <a:pt x="3514" y="711"/>
                      <a:pt x="3311" y="951"/>
                    </a:cubicBezTo>
                    <a:cubicBezTo>
                      <a:pt x="3198" y="1128"/>
                      <a:pt x="2961" y="1153"/>
                      <a:pt x="2774" y="1111"/>
                    </a:cubicBezTo>
                    <a:cubicBezTo>
                      <a:pt x="2630" y="1055"/>
                      <a:pt x="2549" y="908"/>
                      <a:pt x="2453" y="796"/>
                    </a:cubicBezTo>
                    <a:cubicBezTo>
                      <a:pt x="2295" y="798"/>
                      <a:pt x="2131" y="770"/>
                      <a:pt x="1973" y="798"/>
                    </a:cubicBezTo>
                    <a:cubicBezTo>
                      <a:pt x="1860" y="908"/>
                      <a:pt x="1789" y="1094"/>
                      <a:pt x="1612" y="1116"/>
                    </a:cubicBezTo>
                    <a:cubicBezTo>
                      <a:pt x="1366" y="1195"/>
                      <a:pt x="1163" y="1027"/>
                      <a:pt x="1044" y="835"/>
                    </a:cubicBezTo>
                    <a:cubicBezTo>
                      <a:pt x="954" y="945"/>
                      <a:pt x="867" y="1094"/>
                      <a:pt x="709" y="1116"/>
                    </a:cubicBezTo>
                    <a:cubicBezTo>
                      <a:pt x="353" y="1238"/>
                      <a:pt x="0" y="824"/>
                      <a:pt x="138" y="491"/>
                    </a:cubicBezTo>
                    <a:cubicBezTo>
                      <a:pt x="203" y="347"/>
                      <a:pt x="325" y="211"/>
                      <a:pt x="491" y="197"/>
                    </a:cubicBezTo>
                    <a:cubicBezTo>
                      <a:pt x="734" y="141"/>
                      <a:pt x="954" y="389"/>
                      <a:pt x="1200" y="285"/>
                    </a:cubicBezTo>
                    <a:cubicBezTo>
                      <a:pt x="1312" y="240"/>
                      <a:pt x="1327" y="107"/>
                      <a:pt x="1360" y="5"/>
                    </a:cubicBezTo>
                    <a:close/>
                    <a:moveTo>
                      <a:pt x="534" y="381"/>
                    </a:moveTo>
                    <a:cubicBezTo>
                      <a:pt x="376" y="403"/>
                      <a:pt x="243" y="590"/>
                      <a:pt x="313" y="745"/>
                    </a:cubicBezTo>
                    <a:cubicBezTo>
                      <a:pt x="367" y="973"/>
                      <a:pt x="720" y="1027"/>
                      <a:pt x="836" y="821"/>
                    </a:cubicBezTo>
                    <a:cubicBezTo>
                      <a:pt x="974" y="626"/>
                      <a:pt x="779" y="310"/>
                      <a:pt x="534" y="381"/>
                    </a:cubicBezTo>
                    <a:close/>
                    <a:moveTo>
                      <a:pt x="1408" y="378"/>
                    </a:moveTo>
                    <a:cubicBezTo>
                      <a:pt x="1267" y="434"/>
                      <a:pt x="1149" y="595"/>
                      <a:pt x="1211" y="753"/>
                    </a:cubicBezTo>
                    <a:cubicBezTo>
                      <a:pt x="1264" y="908"/>
                      <a:pt x="1465" y="1002"/>
                      <a:pt x="1614" y="928"/>
                    </a:cubicBezTo>
                    <a:cubicBezTo>
                      <a:pt x="1789" y="863"/>
                      <a:pt x="1820" y="615"/>
                      <a:pt x="1716" y="477"/>
                    </a:cubicBezTo>
                    <a:cubicBezTo>
                      <a:pt x="1634" y="403"/>
                      <a:pt x="1521" y="336"/>
                      <a:pt x="1408" y="378"/>
                    </a:cubicBezTo>
                    <a:close/>
                    <a:moveTo>
                      <a:pt x="2876" y="381"/>
                    </a:moveTo>
                    <a:cubicBezTo>
                      <a:pt x="2687" y="403"/>
                      <a:pt x="2563" y="666"/>
                      <a:pt x="2695" y="821"/>
                    </a:cubicBezTo>
                    <a:cubicBezTo>
                      <a:pt x="2805" y="1021"/>
                      <a:pt x="3138" y="982"/>
                      <a:pt x="3206" y="765"/>
                    </a:cubicBezTo>
                    <a:cubicBezTo>
                      <a:pt x="3299" y="559"/>
                      <a:pt x="3090" y="327"/>
                      <a:pt x="2876" y="381"/>
                    </a:cubicBez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8"/>
              <p:cNvSpPr>
                <a:spLocks noChangeArrowheads="1"/>
              </p:cNvSpPr>
              <p:nvPr/>
            </p:nvSpPr>
            <p:spPr bwMode="auto">
              <a:xfrm>
                <a:off x="7989941" y="1538949"/>
                <a:ext cx="1255713" cy="728663"/>
              </a:xfrm>
              <a:custGeom>
                <a:avLst/>
                <a:gdLst>
                  <a:gd name="T0" fmla="*/ 641 w 3487"/>
                  <a:gd name="T1" fmla="*/ 1188 h 2022"/>
                  <a:gd name="T2" fmla="*/ 1558 w 3487"/>
                  <a:gd name="T3" fmla="*/ 336 h 2022"/>
                  <a:gd name="T4" fmla="*/ 3393 w 3487"/>
                  <a:gd name="T5" fmla="*/ 1171 h 2022"/>
                  <a:gd name="T6" fmla="*/ 3486 w 3487"/>
                  <a:gd name="T7" fmla="*/ 1013 h 2022"/>
                  <a:gd name="T8" fmla="*/ 1747 w 3487"/>
                  <a:gd name="T9" fmla="*/ 71 h 2022"/>
                  <a:gd name="T10" fmla="*/ 1002 w 3487"/>
                  <a:gd name="T11" fmla="*/ 322 h 2022"/>
                  <a:gd name="T12" fmla="*/ 215 w 3487"/>
                  <a:gd name="T13" fmla="*/ 1010 h 2022"/>
                  <a:gd name="T14" fmla="*/ 0 w 3487"/>
                  <a:gd name="T15" fmla="*/ 1987 h 2022"/>
                  <a:gd name="T16" fmla="*/ 638 w 3487"/>
                  <a:gd name="T17" fmla="*/ 2021 h 2022"/>
                  <a:gd name="T18" fmla="*/ 638 w 3487"/>
                  <a:gd name="T19" fmla="*/ 1188 h 2022"/>
                  <a:gd name="T20" fmla="*/ 641 w 3487"/>
                  <a:gd name="T21" fmla="*/ 1188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7" h="2022">
                    <a:moveTo>
                      <a:pt x="641" y="1188"/>
                    </a:moveTo>
                    <a:lnTo>
                      <a:pt x="1558" y="336"/>
                    </a:lnTo>
                    <a:lnTo>
                      <a:pt x="3393" y="1171"/>
                    </a:lnTo>
                    <a:cubicBezTo>
                      <a:pt x="3424" y="1118"/>
                      <a:pt x="3455" y="1064"/>
                      <a:pt x="3486" y="1013"/>
                    </a:cubicBezTo>
                    <a:cubicBezTo>
                      <a:pt x="2910" y="691"/>
                      <a:pt x="2351" y="333"/>
                      <a:pt x="1747" y="71"/>
                    </a:cubicBezTo>
                    <a:cubicBezTo>
                      <a:pt x="1474" y="0"/>
                      <a:pt x="1197" y="133"/>
                      <a:pt x="1002" y="322"/>
                    </a:cubicBezTo>
                    <a:cubicBezTo>
                      <a:pt x="748" y="559"/>
                      <a:pt x="432" y="737"/>
                      <a:pt x="215" y="1010"/>
                    </a:cubicBezTo>
                    <a:cubicBezTo>
                      <a:pt x="96" y="1321"/>
                      <a:pt x="74" y="1662"/>
                      <a:pt x="0" y="1987"/>
                    </a:cubicBezTo>
                    <a:cubicBezTo>
                      <a:pt x="235" y="1987"/>
                      <a:pt x="348" y="1990"/>
                      <a:pt x="638" y="2021"/>
                    </a:cubicBezTo>
                    <a:lnTo>
                      <a:pt x="638" y="1188"/>
                    </a:lnTo>
                    <a:lnTo>
                      <a:pt x="641" y="1188"/>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10489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927D64C-DDFE-4B9A-AD9C-B3AB757BA8A8}"/>
              </a:ext>
            </a:extLst>
          </p:cNvPr>
          <p:cNvSpPr>
            <a:spLocks noGrp="1"/>
          </p:cNvSpPr>
          <p:nvPr>
            <p:ph type="title"/>
          </p:nvPr>
        </p:nvSpPr>
        <p:spPr>
          <a:xfrm>
            <a:off x="831850" y="2634343"/>
            <a:ext cx="10515600" cy="1928132"/>
          </a:xfrm>
        </p:spPr>
        <p:txBody>
          <a:bodyPr/>
          <a:lstStyle/>
          <a:p>
            <a:pPr algn="ctr"/>
            <a:r>
              <a:rPr lang="et-EE" dirty="0">
                <a:solidFill>
                  <a:schemeClr val="accent2"/>
                </a:solidFill>
              </a:rPr>
              <a:t>Aitäh kuulamast!</a:t>
            </a:r>
            <a:br>
              <a:rPr lang="et-EE" dirty="0">
                <a:solidFill>
                  <a:schemeClr val="accent2"/>
                </a:solidFill>
              </a:rPr>
            </a:br>
            <a:endParaRPr lang="et-EE" dirty="0">
              <a:solidFill>
                <a:schemeClr val="accent2"/>
              </a:solidFill>
            </a:endParaRPr>
          </a:p>
        </p:txBody>
      </p:sp>
      <p:sp>
        <p:nvSpPr>
          <p:cNvPr id="3" name="Teksti kohatäide 2">
            <a:extLst>
              <a:ext uri="{FF2B5EF4-FFF2-40B4-BE49-F238E27FC236}">
                <a16:creationId xmlns:a16="http://schemas.microsoft.com/office/drawing/2014/main" id="{7CA5967C-2A5A-4762-94B5-4E2A92C94D31}"/>
              </a:ext>
            </a:extLst>
          </p:cNvPr>
          <p:cNvSpPr>
            <a:spLocks noGrp="1"/>
          </p:cNvSpPr>
          <p:nvPr>
            <p:ph type="body" idx="1"/>
          </p:nvPr>
        </p:nvSpPr>
        <p:spPr/>
        <p:txBody>
          <a:bodyPr/>
          <a:lstStyle/>
          <a:p>
            <a:pPr algn="ctr"/>
            <a:r>
              <a:rPr lang="et-EE" dirty="0">
                <a:hlinkClick r:id="rId2"/>
              </a:rPr>
              <a:t>anneki.teelahk@tootukassa.ee</a:t>
            </a:r>
            <a:endParaRPr lang="et-EE" dirty="0"/>
          </a:p>
          <a:p>
            <a:pPr algn="ctr"/>
            <a:endParaRPr lang="et-EE" dirty="0"/>
          </a:p>
        </p:txBody>
      </p:sp>
      <p:sp>
        <p:nvSpPr>
          <p:cNvPr id="4" name="Kuupäeva kohatäide 3">
            <a:extLst>
              <a:ext uri="{FF2B5EF4-FFF2-40B4-BE49-F238E27FC236}">
                <a16:creationId xmlns:a16="http://schemas.microsoft.com/office/drawing/2014/main" id="{806A320E-1713-4D0D-92A8-84DFE0A805D6}"/>
              </a:ext>
            </a:extLst>
          </p:cNvPr>
          <p:cNvSpPr>
            <a:spLocks noGrp="1"/>
          </p:cNvSpPr>
          <p:nvPr>
            <p:ph type="dt" sz="half" idx="10"/>
          </p:nvPr>
        </p:nvSpPr>
        <p:spPr/>
        <p:txBody>
          <a:bodyPr/>
          <a:lstStyle/>
          <a:p>
            <a:fld id="{455024C5-BC6F-47F3-B43B-211921811FDD}" type="datetime1">
              <a:rPr lang="et-EE" smtClean="0"/>
              <a:t>18.10.2018</a:t>
            </a:fld>
            <a:endParaRPr lang="et-EE"/>
          </a:p>
        </p:txBody>
      </p:sp>
      <p:sp>
        <p:nvSpPr>
          <p:cNvPr id="5" name="Jaluse kohatäide 4">
            <a:extLst>
              <a:ext uri="{FF2B5EF4-FFF2-40B4-BE49-F238E27FC236}">
                <a16:creationId xmlns:a16="http://schemas.microsoft.com/office/drawing/2014/main" id="{39C190DA-0FC8-4C79-B536-9FB9A61F9003}"/>
              </a:ext>
            </a:extLst>
          </p:cNvPr>
          <p:cNvSpPr>
            <a:spLocks noGrp="1"/>
          </p:cNvSpPr>
          <p:nvPr>
            <p:ph type="ftr" sz="quarter" idx="11"/>
          </p:nvPr>
        </p:nvSpPr>
        <p:spPr/>
        <p:txBody>
          <a:bodyPr/>
          <a:lstStyle/>
          <a:p>
            <a:r>
              <a:rPr lang="et-EE"/>
              <a:t>Eesti Töötukassa</a:t>
            </a:r>
          </a:p>
        </p:txBody>
      </p:sp>
      <p:sp>
        <p:nvSpPr>
          <p:cNvPr id="6" name="Slaidinumbri kohatäide 5">
            <a:extLst>
              <a:ext uri="{FF2B5EF4-FFF2-40B4-BE49-F238E27FC236}">
                <a16:creationId xmlns:a16="http://schemas.microsoft.com/office/drawing/2014/main" id="{9B27C591-81DB-45F6-A070-36FF064A2048}"/>
              </a:ext>
            </a:extLst>
          </p:cNvPr>
          <p:cNvSpPr>
            <a:spLocks noGrp="1"/>
          </p:cNvSpPr>
          <p:nvPr>
            <p:ph type="sldNum" sz="quarter" idx="12"/>
          </p:nvPr>
        </p:nvSpPr>
        <p:spPr/>
        <p:txBody>
          <a:bodyPr/>
          <a:lstStyle/>
          <a:p>
            <a:fld id="{AA49E03C-7072-4661-82A5-510DA5985D8C}" type="slidenum">
              <a:rPr lang="et-EE" smtClean="0"/>
              <a:t>23</a:t>
            </a:fld>
            <a:endParaRPr lang="et-EE"/>
          </a:p>
        </p:txBody>
      </p:sp>
    </p:spTree>
    <p:extLst>
      <p:ext uri="{BB962C8B-B14F-4D97-AF65-F5344CB8AC3E}">
        <p14:creationId xmlns:p14="http://schemas.microsoft.com/office/powerpoint/2010/main" val="159802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8"/>
          <p:cNvGraphicFramePr>
            <a:graphicFrameLocks noChangeAspect="1"/>
          </p:cNvGraphicFramePr>
          <p:nvPr>
            <p:extLst/>
          </p:nvPr>
        </p:nvGraphicFramePr>
        <p:xfrm>
          <a:off x="236503" y="208736"/>
          <a:ext cx="1235868" cy="272356"/>
        </p:xfrm>
        <a:graphic>
          <a:graphicData uri="http://schemas.openxmlformats.org/presentationml/2006/ole">
            <mc:AlternateContent xmlns:mc="http://schemas.openxmlformats.org/markup-compatibility/2006">
              <mc:Choice xmlns:v="urn:schemas-microsoft-com:vml" Requires="v">
                <p:oleObj spid="_x0000_s72924" name="CorelDRAW" r:id="rId4" imgW="6872400" imgH="1553040" progId="">
                  <p:embed/>
                </p:oleObj>
              </mc:Choice>
              <mc:Fallback>
                <p:oleObj name="CorelDRAW" r:id="rId4" imgW="6872400" imgH="1553040" progId="">
                  <p:embed/>
                  <p:pic>
                    <p:nvPicPr>
                      <p:cNvPr id="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03" y="208736"/>
                        <a:ext cx="1235868" cy="272356"/>
                      </a:xfrm>
                      <a:prstGeom prst="rect">
                        <a:avLst/>
                      </a:prstGeom>
                      <a:noFill/>
                      <a:ln>
                        <a:noFill/>
                      </a:ln>
                      <a:effectLst/>
                      <a:extLst/>
                    </p:spPr>
                  </p:pic>
                </p:oleObj>
              </mc:Fallback>
            </mc:AlternateContent>
          </a:graphicData>
        </a:graphic>
      </p:graphicFrame>
      <p:sp>
        <p:nvSpPr>
          <p:cNvPr id="9" name="Pealkiri 1"/>
          <p:cNvSpPr txBox="1">
            <a:spLocks/>
          </p:cNvSpPr>
          <p:nvPr/>
        </p:nvSpPr>
        <p:spPr>
          <a:xfrm>
            <a:off x="524453" y="5821418"/>
            <a:ext cx="6248270" cy="540060"/>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t-EE" sz="2000" b="1" dirty="0"/>
              <a:t>Registreeritud töötute arv 2016 ja prognoos kuni 2020</a:t>
            </a:r>
          </a:p>
        </p:txBody>
      </p:sp>
      <p:pic>
        <p:nvPicPr>
          <p:cNvPr id="5" name="Sisu kohatäide 4"/>
          <p:cNvPicPr>
            <a:picLocks noGrp="1" noChangeAspect="1"/>
          </p:cNvPicPr>
          <p:nvPr>
            <p:ph idx="1"/>
          </p:nvPr>
        </p:nvPicPr>
        <p:blipFill>
          <a:blip r:embed="rId6"/>
          <a:stretch>
            <a:fillRect/>
          </a:stretch>
        </p:blipFill>
        <p:spPr>
          <a:xfrm>
            <a:off x="1115367" y="1755900"/>
            <a:ext cx="7717134" cy="3821121"/>
          </a:xfrm>
          <a:prstGeom prst="rect">
            <a:avLst/>
          </a:prstGeom>
        </p:spPr>
      </p:pic>
      <p:sp>
        <p:nvSpPr>
          <p:cNvPr id="4" name="TextBox 3"/>
          <p:cNvSpPr txBox="1"/>
          <p:nvPr/>
        </p:nvSpPr>
        <p:spPr>
          <a:xfrm>
            <a:off x="341643" y="707635"/>
            <a:ext cx="11053187" cy="646331"/>
          </a:xfrm>
          <a:prstGeom prst="rect">
            <a:avLst/>
          </a:prstGeom>
          <a:noFill/>
        </p:spPr>
        <p:txBody>
          <a:bodyPr wrap="square" rtlCol="0">
            <a:spAutoFit/>
          </a:bodyPr>
          <a:lstStyle/>
          <a:p>
            <a:pPr algn="ctr"/>
            <a:r>
              <a:rPr lang="et-EE" sz="3600" b="1" dirty="0">
                <a:solidFill>
                  <a:srgbClr val="FF6600"/>
                </a:solidFill>
                <a:latin typeface="+mj-lt"/>
              </a:rPr>
              <a:t>Töötukassa klientide arv: töövõimereformi mõju</a:t>
            </a:r>
          </a:p>
        </p:txBody>
      </p:sp>
    </p:spTree>
    <p:extLst>
      <p:ext uri="{BB962C8B-B14F-4D97-AF65-F5344CB8AC3E}">
        <p14:creationId xmlns:p14="http://schemas.microsoft.com/office/powerpoint/2010/main" val="2328229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16" descr="Narva_Ida_Viruma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283" b="1270"/>
          <a:stretch/>
        </p:blipFill>
        <p:spPr bwMode="auto">
          <a:xfrm>
            <a:off x="6587330" y="1691641"/>
            <a:ext cx="4004406" cy="2500885"/>
          </a:xfrm>
          <a:custGeom>
            <a:avLst/>
            <a:gdLst>
              <a:gd name="connsiteX0" fmla="*/ 1158807 w 4004406"/>
              <a:gd name="connsiteY0" fmla="*/ 0 h 2500885"/>
              <a:gd name="connsiteX1" fmla="*/ 4004406 w 4004406"/>
              <a:gd name="connsiteY1" fmla="*/ 0 h 2500885"/>
              <a:gd name="connsiteX2" fmla="*/ 2845598 w 4004406"/>
              <a:gd name="connsiteY2" fmla="*/ 2500885 h 2500885"/>
              <a:gd name="connsiteX3" fmla="*/ 0 w 4004406"/>
              <a:gd name="connsiteY3" fmla="*/ 2500885 h 2500885"/>
            </a:gdLst>
            <a:ahLst/>
            <a:cxnLst>
              <a:cxn ang="0">
                <a:pos x="connsiteX0" y="connsiteY0"/>
              </a:cxn>
              <a:cxn ang="0">
                <a:pos x="connsiteX1" y="connsiteY1"/>
              </a:cxn>
              <a:cxn ang="0">
                <a:pos x="connsiteX2" y="connsiteY2"/>
              </a:cxn>
              <a:cxn ang="0">
                <a:pos x="connsiteX3" y="connsiteY3"/>
              </a:cxn>
            </a:cxnLst>
            <a:rect l="l" t="t" r="r" b="b"/>
            <a:pathLst>
              <a:path w="4004406" h="2500885">
                <a:moveTo>
                  <a:pt x="1158807" y="0"/>
                </a:moveTo>
                <a:lnTo>
                  <a:pt x="4004406" y="0"/>
                </a:lnTo>
                <a:lnTo>
                  <a:pt x="2845598" y="2500885"/>
                </a:lnTo>
                <a:lnTo>
                  <a:pt x="0" y="250088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8" descr="250px-Sillam%C3%A4e"/>
          <p:cNvPicPr>
            <a:picLocks noChangeAspect="1" noChangeArrowheads="1"/>
          </p:cNvPicPr>
          <p:nvPr/>
        </p:nvPicPr>
        <p:blipFill rotWithShape="1">
          <a:blip r:embed="rId4">
            <a:extLst>
              <a:ext uri="{28A0092B-C50C-407E-A947-70E740481C1C}">
                <a14:useLocalDpi xmlns:a14="http://schemas.microsoft.com/office/drawing/2010/main" val="0"/>
              </a:ext>
            </a:extLst>
          </a:blip>
          <a:srcRect l="10704" r="11305" b="3"/>
          <a:stretch/>
        </p:blipFill>
        <p:spPr bwMode="auto">
          <a:xfrm>
            <a:off x="9597231" y="1691164"/>
            <a:ext cx="2594769" cy="2501837"/>
          </a:xfrm>
          <a:custGeom>
            <a:avLst/>
            <a:gdLst>
              <a:gd name="connsiteX0" fmla="*/ 1159248 w 2594769"/>
              <a:gd name="connsiteY0" fmla="*/ 0 h 2501837"/>
              <a:gd name="connsiteX1" fmla="*/ 2594769 w 2594769"/>
              <a:gd name="connsiteY1" fmla="*/ 0 h 2501837"/>
              <a:gd name="connsiteX2" fmla="*/ 2594769 w 2594769"/>
              <a:gd name="connsiteY2" fmla="*/ 2501837 h 2501837"/>
              <a:gd name="connsiteX3" fmla="*/ 0 w 2594769"/>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2594769" h="2501837">
                <a:moveTo>
                  <a:pt x="1159248" y="0"/>
                </a:moveTo>
                <a:lnTo>
                  <a:pt x="2594769" y="0"/>
                </a:lnTo>
                <a:lnTo>
                  <a:pt x="2594769" y="2501837"/>
                </a:lnTo>
                <a:lnTo>
                  <a:pt x="0" y="250183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0" descr="keskvaljak"/>
          <p:cNvPicPr>
            <a:picLocks noChangeAspect="1" noChangeArrowheads="1"/>
          </p:cNvPicPr>
          <p:nvPr/>
        </p:nvPicPr>
        <p:blipFill rotWithShape="1">
          <a:blip r:embed="rId5">
            <a:extLst>
              <a:ext uri="{28A0092B-C50C-407E-A947-70E740481C1C}">
                <a14:useLocalDpi xmlns:a14="http://schemas.microsoft.com/office/drawing/2010/main" val="0"/>
              </a:ext>
            </a:extLst>
          </a:blip>
          <a:srcRect r="1747"/>
          <a:stretch/>
        </p:blipFill>
        <p:spPr bwMode="auto">
          <a:xfrm>
            <a:off x="7823674" y="4357117"/>
            <a:ext cx="4368327" cy="2500884"/>
          </a:xfrm>
          <a:custGeom>
            <a:avLst/>
            <a:gdLst>
              <a:gd name="connsiteX0" fmla="*/ 1717230 w 4368327"/>
              <a:gd name="connsiteY0" fmla="*/ 0 h 2500884"/>
              <a:gd name="connsiteX1" fmla="*/ 4368327 w 4368327"/>
              <a:gd name="connsiteY1" fmla="*/ 0 h 2500884"/>
              <a:gd name="connsiteX2" fmla="*/ 4368327 w 4368327"/>
              <a:gd name="connsiteY2" fmla="*/ 2500884 h 2500884"/>
              <a:gd name="connsiteX3" fmla="*/ 0 w 4368327"/>
              <a:gd name="connsiteY3" fmla="*/ 2500884 h 2500884"/>
              <a:gd name="connsiteX4" fmla="*/ 0 w 4368327"/>
              <a:gd name="connsiteY4" fmla="*/ 2500883 h 2500884"/>
              <a:gd name="connsiteX5" fmla="*/ 552186 w 4368327"/>
              <a:gd name="connsiteY5" fmla="*/ 2500883 h 2500884"/>
              <a:gd name="connsiteX6" fmla="*/ 558423 w 4368327"/>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327" h="2500884">
                <a:moveTo>
                  <a:pt x="1717230" y="0"/>
                </a:moveTo>
                <a:lnTo>
                  <a:pt x="4368327" y="0"/>
                </a:lnTo>
                <a:lnTo>
                  <a:pt x="4368327"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6" descr="690423647036-kivioli_tuhamaed_jpg_690x518_q95"/>
          <p:cNvPicPr>
            <a:picLocks noChangeAspect="1" noChangeArrowheads="1"/>
          </p:cNvPicPr>
          <p:nvPr/>
        </p:nvPicPr>
        <p:blipFill rotWithShape="1">
          <a:blip r:embed="rId6">
            <a:extLst>
              <a:ext uri="{28A0092B-C50C-407E-A947-70E740481C1C}">
                <a14:useLocalDpi xmlns:a14="http://schemas.microsoft.com/office/drawing/2010/main" val="0"/>
              </a:ext>
            </a:extLst>
          </a:blip>
          <a:srcRect t="14508" r="1" b="1"/>
          <a:stretch/>
        </p:blipFill>
        <p:spPr bwMode="auto">
          <a:xfrm>
            <a:off x="4791075" y="4357117"/>
            <a:ext cx="4570758" cy="2500884"/>
          </a:xfrm>
          <a:custGeom>
            <a:avLst/>
            <a:gdLst>
              <a:gd name="connsiteX0" fmla="*/ 1717230 w 4570758"/>
              <a:gd name="connsiteY0" fmla="*/ 0 h 2500884"/>
              <a:gd name="connsiteX1" fmla="*/ 4570758 w 4570758"/>
              <a:gd name="connsiteY1" fmla="*/ 0 h 2500884"/>
              <a:gd name="connsiteX2" fmla="*/ 3411951 w 4570758"/>
              <a:gd name="connsiteY2" fmla="*/ 2500884 h 2500884"/>
              <a:gd name="connsiteX3" fmla="*/ 3405728 w 4570758"/>
              <a:gd name="connsiteY3" fmla="*/ 2500884 h 2500884"/>
              <a:gd name="connsiteX4" fmla="*/ 2215937 w 4570758"/>
              <a:gd name="connsiteY4" fmla="*/ 2500884 h 2500884"/>
              <a:gd name="connsiteX5" fmla="*/ 565892 w 4570758"/>
              <a:gd name="connsiteY5" fmla="*/ 2500884 h 2500884"/>
              <a:gd name="connsiteX6" fmla="*/ 0 w 4570758"/>
              <a:gd name="connsiteY6" fmla="*/ 2500884 h 2500884"/>
              <a:gd name="connsiteX7" fmla="*/ 0 w 4570758"/>
              <a:gd name="connsiteY7" fmla="*/ 2500883 h 2500884"/>
              <a:gd name="connsiteX8" fmla="*/ 552186 w 4570758"/>
              <a:gd name="connsiteY8" fmla="*/ 2500883 h 2500884"/>
              <a:gd name="connsiteX9" fmla="*/ 558423 w 4570758"/>
              <a:gd name="connsiteY9"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0758" h="2500884">
                <a:moveTo>
                  <a:pt x="1717230" y="0"/>
                </a:moveTo>
                <a:lnTo>
                  <a:pt x="4570758" y="0"/>
                </a:lnTo>
                <a:lnTo>
                  <a:pt x="3411951" y="2500884"/>
                </a:lnTo>
                <a:lnTo>
                  <a:pt x="3405728" y="2500884"/>
                </a:lnTo>
                <a:lnTo>
                  <a:pt x="2215937" y="2500884"/>
                </a:lnTo>
                <a:lnTo>
                  <a:pt x="565892"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AutoShape 22" descr="2Q=="/>
          <p:cNvSpPr>
            <a:spLocks noChangeAspect="1" noChangeArrowheads="1"/>
          </p:cNvSpPr>
          <p:nvPr/>
        </p:nvSpPr>
        <p:spPr bwMode="auto">
          <a:xfrm>
            <a:off x="1524001" y="0"/>
            <a:ext cx="20859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base" hangingPunct="1">
              <a:spcBef>
                <a:spcPct val="0"/>
              </a:spcBef>
              <a:spcAft>
                <a:spcPct val="0"/>
              </a:spcAft>
            </a:pPr>
            <a:endParaRPr lang="en-US" altLang="et-EE" sz="1800">
              <a:solidFill>
                <a:prstClr val="black"/>
              </a:solidFill>
            </a:endParaRPr>
          </a:p>
        </p:txBody>
      </p:sp>
      <p:sp>
        <p:nvSpPr>
          <p:cNvPr id="7181" name="AutoShape 24" descr="2Q=="/>
          <p:cNvSpPr>
            <a:spLocks noChangeAspect="1" noChangeArrowheads="1"/>
          </p:cNvSpPr>
          <p:nvPr/>
        </p:nvSpPr>
        <p:spPr bwMode="auto">
          <a:xfrm>
            <a:off x="1524001" y="-98462"/>
            <a:ext cx="20859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base" hangingPunct="1">
              <a:spcBef>
                <a:spcPct val="0"/>
              </a:spcBef>
              <a:spcAft>
                <a:spcPct val="0"/>
              </a:spcAft>
            </a:pPr>
            <a:endParaRPr lang="en-US" altLang="et-EE" sz="1800">
              <a:solidFill>
                <a:prstClr val="black"/>
              </a:solidFill>
            </a:endParaRPr>
          </a:p>
        </p:txBody>
      </p:sp>
      <p:sp>
        <p:nvSpPr>
          <p:cNvPr id="2051" name="Pealkiri 6"/>
          <p:cNvSpPr>
            <a:spLocks noGrp="1"/>
          </p:cNvSpPr>
          <p:nvPr>
            <p:ph type="title"/>
          </p:nvPr>
        </p:nvSpPr>
        <p:spPr>
          <a:xfrm>
            <a:off x="838200" y="365126"/>
            <a:ext cx="10515600" cy="1225136"/>
          </a:xfrm>
        </p:spPr>
        <p:txBody>
          <a:bodyPr>
            <a:normAutofit fontScale="90000"/>
          </a:bodyPr>
          <a:lstStyle/>
          <a:p>
            <a:pPr algn="ctr" eaLnBrk="1" hangingPunct="1">
              <a:defRPr/>
            </a:pPr>
            <a:r>
              <a:rPr lang="et-EE" sz="3600" b="1" dirty="0">
                <a:solidFill>
                  <a:srgbClr val="FF6600"/>
                </a:solidFill>
                <a:latin typeface="Arial" charset="0"/>
              </a:rPr>
              <a:t>Registreeritud töötute arv Ida- Virumaal 17.10.2018 seisuga  5148</a:t>
            </a:r>
            <a:br>
              <a:rPr lang="et-EE" sz="2400" b="1" dirty="0">
                <a:solidFill>
                  <a:srgbClr val="FF6600"/>
                </a:solidFill>
                <a:latin typeface="Arial" charset="0"/>
              </a:rPr>
            </a:br>
            <a:endParaRPr lang="et-EE" sz="2400" b="1" dirty="0">
              <a:solidFill>
                <a:srgbClr val="FF6600"/>
              </a:solidFill>
              <a:latin typeface="Arial" charset="0"/>
            </a:endParaRPr>
          </a:p>
        </p:txBody>
      </p:sp>
      <p:sp>
        <p:nvSpPr>
          <p:cNvPr id="7171" name="Sisu kohatäide 7"/>
          <p:cNvSpPr>
            <a:spLocks noGrp="1"/>
          </p:cNvSpPr>
          <p:nvPr>
            <p:ph idx="1"/>
          </p:nvPr>
        </p:nvSpPr>
        <p:spPr>
          <a:xfrm>
            <a:off x="478563" y="1797088"/>
            <a:ext cx="5097779" cy="4065986"/>
          </a:xfrm>
        </p:spPr>
        <p:txBody>
          <a:bodyPr anchor="t">
            <a:normAutofit/>
          </a:bodyPr>
          <a:lstStyle/>
          <a:p>
            <a:pPr>
              <a:buFont typeface="Arial" panose="020B0604020202020204" pitchFamily="34" charset="0"/>
              <a:buNone/>
            </a:pPr>
            <a:endParaRPr lang="et-EE" altLang="et-EE" sz="2000" dirty="0">
              <a:solidFill>
                <a:srgbClr val="FFFFFF"/>
              </a:solidFill>
            </a:endParaRPr>
          </a:p>
          <a:p>
            <a:pPr>
              <a:buFont typeface="Arial" panose="020B0604020202020204" pitchFamily="34" charset="0"/>
              <a:buNone/>
            </a:pPr>
            <a:endParaRPr lang="et-EE" altLang="et-EE" sz="2000" dirty="0">
              <a:solidFill>
                <a:srgbClr val="FFFFFF"/>
              </a:solidFill>
            </a:endParaRPr>
          </a:p>
          <a:p>
            <a:pPr>
              <a:buNone/>
            </a:pPr>
            <a:r>
              <a:rPr lang="et-EE" altLang="et-EE" b="1" dirty="0">
                <a:solidFill>
                  <a:srgbClr val="FF6600"/>
                </a:solidFill>
                <a:latin typeface="Arial" panose="020B0604020202020204" pitchFamily="34" charset="0"/>
                <a:cs typeface="Arial" panose="020B0604020202020204" pitchFamily="34" charset="0"/>
              </a:rPr>
              <a:t>Jõhvi büroo 2077</a:t>
            </a:r>
          </a:p>
          <a:p>
            <a:pPr>
              <a:buFont typeface="Arial" panose="020B0604020202020204" pitchFamily="34" charset="0"/>
              <a:buNone/>
            </a:pPr>
            <a:r>
              <a:rPr lang="et-EE" altLang="et-EE" b="1" dirty="0">
                <a:solidFill>
                  <a:srgbClr val="FF6600"/>
                </a:solidFill>
                <a:latin typeface="Arial" panose="020B0604020202020204" pitchFamily="34" charset="0"/>
                <a:cs typeface="Arial" panose="020B0604020202020204" pitchFamily="34" charset="0"/>
              </a:rPr>
              <a:t>Narva büroo 2406</a:t>
            </a:r>
          </a:p>
          <a:p>
            <a:pPr>
              <a:buFont typeface="Arial" panose="020B0604020202020204" pitchFamily="34" charset="0"/>
              <a:buNone/>
            </a:pPr>
            <a:endParaRPr lang="et-EE" altLang="et-EE" b="1" dirty="0">
              <a:solidFill>
                <a:srgbClr val="FF6600"/>
              </a:solidFill>
              <a:latin typeface="Arial" panose="020B0604020202020204" pitchFamily="34" charset="0"/>
              <a:cs typeface="Arial" panose="020B0604020202020204" pitchFamily="34" charset="0"/>
            </a:endParaRPr>
          </a:p>
          <a:p>
            <a:pPr>
              <a:buNone/>
            </a:pPr>
            <a:endParaRPr lang="et-EE" altLang="et-EE" b="1" dirty="0">
              <a:solidFill>
                <a:srgbClr val="FF6600"/>
              </a:solidFill>
              <a:latin typeface="Arial" panose="020B0604020202020204" pitchFamily="34" charset="0"/>
              <a:cs typeface="Arial" panose="020B0604020202020204" pitchFamily="34" charset="0"/>
            </a:endParaRPr>
          </a:p>
          <a:p>
            <a:pPr>
              <a:buNone/>
            </a:pPr>
            <a:r>
              <a:rPr lang="et-EE" altLang="et-EE" b="1" dirty="0">
                <a:solidFill>
                  <a:srgbClr val="FF6600"/>
                </a:solidFill>
                <a:latin typeface="Arial" panose="020B0604020202020204" pitchFamily="34" charset="0"/>
                <a:cs typeface="Arial" panose="020B0604020202020204" pitchFamily="34" charset="0"/>
              </a:rPr>
              <a:t>	Kiviõli büroo 209</a:t>
            </a:r>
          </a:p>
          <a:p>
            <a:pPr>
              <a:buNone/>
            </a:pPr>
            <a:r>
              <a:rPr lang="et-EE" altLang="et-EE" b="1" dirty="0">
                <a:solidFill>
                  <a:srgbClr val="FF6600"/>
                </a:solidFill>
                <a:latin typeface="Arial" panose="020B0604020202020204" pitchFamily="34" charset="0"/>
                <a:cs typeface="Arial" panose="020B0604020202020204" pitchFamily="34" charset="0"/>
              </a:rPr>
              <a:t>Sillamäe büroo 456</a:t>
            </a:r>
          </a:p>
          <a:p>
            <a:pPr>
              <a:buFont typeface="Arial" panose="020B0604020202020204" pitchFamily="34" charset="0"/>
              <a:buNone/>
            </a:pPr>
            <a:endParaRPr lang="et-EE" altLang="et-EE" sz="2000" dirty="0">
              <a:solidFill>
                <a:srgbClr val="FFFFFF"/>
              </a:solidFill>
              <a:latin typeface="Arial" panose="020B0604020202020204" pitchFamily="34" charset="0"/>
              <a:cs typeface="Arial" panose="020B0604020202020204" pitchFamily="34" charset="0"/>
            </a:endParaRPr>
          </a:p>
        </p:txBody>
      </p:sp>
      <p:sp>
        <p:nvSpPr>
          <p:cNvPr id="9" name="Kuupäeva kohatäide 8"/>
          <p:cNvSpPr>
            <a:spLocks noGrp="1"/>
          </p:cNvSpPr>
          <p:nvPr>
            <p:ph type="dt" sz="half" idx="10"/>
          </p:nvPr>
        </p:nvSpPr>
        <p:spPr>
          <a:xfrm>
            <a:off x="8732412" y="6356350"/>
            <a:ext cx="1737360" cy="365125"/>
          </a:xfrm>
        </p:spPr>
        <p:txBody>
          <a:bodyPr numCol="1" anchorCtr="0" compatLnSpc="1">
            <a:prstTxWarp prst="textNoShape">
              <a:avLst/>
            </a:prstTxWarp>
            <a:normAutofit/>
          </a:bodyPr>
          <a:lstStyle/>
          <a:p>
            <a:pPr fontAlgn="base">
              <a:spcBef>
                <a:spcPct val="0"/>
              </a:spcBef>
              <a:spcAft>
                <a:spcPts val="600"/>
              </a:spcAft>
              <a:defRPr/>
            </a:pPr>
            <a:r>
              <a:rPr lang="et-EE">
                <a:solidFill>
                  <a:srgbClr val="FFFFFF"/>
                </a:solidFill>
              </a:rPr>
              <a:t>28.03.2017</a:t>
            </a:r>
          </a:p>
        </p:txBody>
      </p:sp>
      <p:sp>
        <p:nvSpPr>
          <p:cNvPr id="11" name="Jaluse kohatäide 10"/>
          <p:cNvSpPr>
            <a:spLocks noGrp="1"/>
          </p:cNvSpPr>
          <p:nvPr>
            <p:ph type="ftr" sz="quarter" idx="11"/>
          </p:nvPr>
        </p:nvSpPr>
        <p:spPr>
          <a:xfrm>
            <a:off x="886725" y="6356350"/>
            <a:ext cx="4114800" cy="365125"/>
          </a:xfrm>
        </p:spPr>
        <p:txBody>
          <a:bodyPr anchor="ctr">
            <a:normAutofit/>
          </a:bodyPr>
          <a:lstStyle/>
          <a:p>
            <a:pPr algn="l">
              <a:spcAft>
                <a:spcPts val="600"/>
              </a:spcAft>
              <a:defRPr/>
            </a:pPr>
            <a:r>
              <a:rPr lang="et-EE" sz="1400" dirty="0">
                <a:solidFill>
                  <a:srgbClr val="FF6600">
                    <a:alpha val="80000"/>
                  </a:srgbClr>
                </a:solidFill>
              </a:rPr>
              <a:t>Eesti</a:t>
            </a:r>
            <a:r>
              <a:rPr lang="et-EE" sz="1400" dirty="0">
                <a:solidFill>
                  <a:srgbClr val="FFFFFF">
                    <a:alpha val="80000"/>
                  </a:srgbClr>
                </a:solidFill>
              </a:rPr>
              <a:t> </a:t>
            </a:r>
            <a:r>
              <a:rPr lang="et-EE" sz="1400" dirty="0">
                <a:solidFill>
                  <a:srgbClr val="FF6600">
                    <a:alpha val="80000"/>
                  </a:srgbClr>
                </a:solidFill>
              </a:rPr>
              <a:t>Töötukassa</a:t>
            </a:r>
          </a:p>
        </p:txBody>
      </p:sp>
      <p:sp>
        <p:nvSpPr>
          <p:cNvPr id="10" name="Slaidinumbri kohatäide 9"/>
          <p:cNvSpPr>
            <a:spLocks noGrp="1"/>
          </p:cNvSpPr>
          <p:nvPr>
            <p:ph type="sldNum" sz="quarter" idx="12"/>
          </p:nvPr>
        </p:nvSpPr>
        <p:spPr>
          <a:xfrm>
            <a:off x="10591736" y="6356350"/>
            <a:ext cx="762063" cy="365125"/>
          </a:xfrm>
        </p:spPr>
        <p:txBody>
          <a:bodyPr anchor="ctr">
            <a:norm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Aft>
                <a:spcPts val="600"/>
              </a:spcAft>
            </a:pPr>
            <a:fld id="{098540E0-A3C7-4526-80DF-F3B2B323E618}" type="slidenum">
              <a:rPr lang="et-EE" altLang="et-EE">
                <a:solidFill>
                  <a:srgbClr val="FFFFFF"/>
                </a:solidFill>
                <a:latin typeface="Calibri" panose="020F0502020204030204" pitchFamily="34" charset="0"/>
              </a:rPr>
              <a:pPr eaLnBrk="1" hangingPunct="1">
                <a:spcAft>
                  <a:spcPts val="600"/>
                </a:spcAft>
              </a:pPr>
              <a:t>4</a:t>
            </a:fld>
            <a:endParaRPr lang="et-EE" altLang="et-EE">
              <a:solidFill>
                <a:srgbClr val="FFFFFF"/>
              </a:solidFill>
              <a:latin typeface="Calibri" panose="020F0502020204030204" pitchFamily="34" charset="0"/>
            </a:endParaRPr>
          </a:p>
        </p:txBody>
      </p:sp>
    </p:spTree>
    <p:extLst>
      <p:ext uri="{BB962C8B-B14F-4D97-AF65-F5344CB8AC3E}">
        <p14:creationId xmlns:p14="http://schemas.microsoft.com/office/powerpoint/2010/main" val="389971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838200" y="417443"/>
            <a:ext cx="10515600" cy="1273245"/>
          </a:xfrm>
        </p:spPr>
        <p:txBody>
          <a:bodyPr>
            <a:normAutofit/>
          </a:bodyPr>
          <a:lstStyle/>
          <a:p>
            <a:pPr algn="ctr"/>
            <a:r>
              <a:rPr lang="et-EE" sz="3200" b="1" dirty="0">
                <a:solidFill>
                  <a:srgbClr val="FF6600"/>
                </a:solidFill>
                <a:latin typeface="Arial" panose="020B0604020202020204" pitchFamily="34" charset="0"/>
                <a:cs typeface="Arial" panose="020B0604020202020204" pitchFamily="34" charset="0"/>
              </a:rPr>
              <a:t>Registreeritud töötuse osakaal Ida-Virumaal</a:t>
            </a:r>
          </a:p>
        </p:txBody>
      </p:sp>
      <p:graphicFrame>
        <p:nvGraphicFramePr>
          <p:cNvPr id="6" name="Object 8"/>
          <p:cNvGraphicFramePr>
            <a:graphicFrameLocks noChangeAspect="1"/>
          </p:cNvGraphicFramePr>
          <p:nvPr>
            <p:extLst/>
          </p:nvPr>
        </p:nvGraphicFramePr>
        <p:xfrm>
          <a:off x="190502" y="142875"/>
          <a:ext cx="2197098" cy="484188"/>
        </p:xfrm>
        <a:graphic>
          <a:graphicData uri="http://schemas.openxmlformats.org/presentationml/2006/ole">
            <mc:AlternateContent xmlns:mc="http://schemas.openxmlformats.org/markup-compatibility/2006">
              <mc:Choice xmlns:v="urn:schemas-microsoft-com:vml" Requires="v">
                <p:oleObj spid="_x0000_s73943" name="CorelDRAW" r:id="rId3" imgW="6872400" imgH="1553040" progId="">
                  <p:embed/>
                </p:oleObj>
              </mc:Choice>
              <mc:Fallback>
                <p:oleObj name="CorelDRAW" r:id="rId3" imgW="6872400" imgH="1553040" progId="">
                  <p:embed/>
                  <p:pic>
                    <p:nvPicPr>
                      <p:cNvPr id="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2" y="142875"/>
                        <a:ext cx="2197098" cy="484188"/>
                      </a:xfrm>
                      <a:prstGeom prst="rect">
                        <a:avLst/>
                      </a:prstGeom>
                      <a:noFill/>
                      <a:ln>
                        <a:noFill/>
                      </a:ln>
                      <a:effectLst/>
                      <a:extLst/>
                    </p:spPr>
                  </p:pic>
                </p:oleObj>
              </mc:Fallback>
            </mc:AlternateContent>
          </a:graphicData>
        </a:graphic>
      </p:graphicFrame>
      <p:sp>
        <p:nvSpPr>
          <p:cNvPr id="2" name="Kuupäeva kohatäide 1"/>
          <p:cNvSpPr>
            <a:spLocks noGrp="1"/>
          </p:cNvSpPr>
          <p:nvPr>
            <p:ph type="dt" sz="half" idx="10"/>
          </p:nvPr>
        </p:nvSpPr>
        <p:spPr/>
        <p:txBody>
          <a:bodyPr/>
          <a:lstStyle/>
          <a:p>
            <a:fld id="{92A22F0B-2B5C-47FA-887A-A367F27272C6}" type="datetime1">
              <a:rPr lang="et-EE" smtClean="0"/>
              <a:t>18.10.2018</a:t>
            </a:fld>
            <a:endParaRPr lang="et-EE"/>
          </a:p>
        </p:txBody>
      </p:sp>
      <p:sp>
        <p:nvSpPr>
          <p:cNvPr id="3" name="Jaluse kohatäide 2"/>
          <p:cNvSpPr>
            <a:spLocks noGrp="1"/>
          </p:cNvSpPr>
          <p:nvPr>
            <p:ph type="ftr" sz="quarter" idx="11"/>
          </p:nvPr>
        </p:nvSpPr>
        <p:spPr/>
        <p:txBody>
          <a:bodyPr/>
          <a:lstStyle/>
          <a:p>
            <a:r>
              <a:rPr lang="et-EE"/>
              <a:t>Eesti Töötukassa</a:t>
            </a:r>
          </a:p>
        </p:txBody>
      </p:sp>
      <p:sp>
        <p:nvSpPr>
          <p:cNvPr id="7" name="Slaidinumbri kohatäide 6"/>
          <p:cNvSpPr>
            <a:spLocks noGrp="1"/>
          </p:cNvSpPr>
          <p:nvPr>
            <p:ph type="sldNum" sz="quarter" idx="12"/>
          </p:nvPr>
        </p:nvSpPr>
        <p:spPr/>
        <p:txBody>
          <a:bodyPr/>
          <a:lstStyle/>
          <a:p>
            <a:fld id="{AA49E03C-7072-4661-82A5-510DA5985D8C}" type="slidenum">
              <a:rPr lang="et-EE" smtClean="0"/>
              <a:t>5</a:t>
            </a:fld>
            <a:endParaRPr lang="et-EE"/>
          </a:p>
        </p:txBody>
      </p:sp>
      <p:graphicFrame>
        <p:nvGraphicFramePr>
          <p:cNvPr id="10" name="Sisu kohatäide 9">
            <a:extLst>
              <a:ext uri="{FF2B5EF4-FFF2-40B4-BE49-F238E27FC236}">
                <a16:creationId xmlns:a16="http://schemas.microsoft.com/office/drawing/2014/main" id="{D0647621-6606-4929-931E-8DD67D9D77A3}"/>
              </a:ext>
            </a:extLst>
          </p:cNvPr>
          <p:cNvGraphicFramePr>
            <a:graphicFrameLocks noGrp="1"/>
          </p:cNvGraphicFramePr>
          <p:nvPr>
            <p:ph idx="1"/>
            <p:extLst>
              <p:ext uri="{D42A27DB-BD31-4B8C-83A1-F6EECF244321}">
                <p14:modId xmlns:p14="http://schemas.microsoft.com/office/powerpoint/2010/main" val="406016142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9118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838200" y="298175"/>
            <a:ext cx="10515600" cy="1192695"/>
          </a:xfrm>
        </p:spPr>
        <p:txBody>
          <a:bodyPr>
            <a:normAutofit/>
          </a:bodyPr>
          <a:lstStyle/>
          <a:p>
            <a:pPr algn="ctr"/>
            <a:r>
              <a:rPr lang="et-EE" sz="4000" b="1" dirty="0">
                <a:solidFill>
                  <a:srgbClr val="FF6600"/>
                </a:solidFill>
                <a:latin typeface="Franklin Gothic Book" panose="020B0503020102020204" pitchFamily="34" charset="0"/>
              </a:rPr>
              <a:t>Töötute arv vs pikaajaliste töötute arv</a:t>
            </a:r>
          </a:p>
        </p:txBody>
      </p:sp>
      <p:graphicFrame>
        <p:nvGraphicFramePr>
          <p:cNvPr id="6" name="Object 8"/>
          <p:cNvGraphicFramePr>
            <a:graphicFrameLocks noChangeAspect="1"/>
          </p:cNvGraphicFramePr>
          <p:nvPr>
            <p:extLst>
              <p:ext uri="{D42A27DB-BD31-4B8C-83A1-F6EECF244321}">
                <p14:modId xmlns:p14="http://schemas.microsoft.com/office/powerpoint/2010/main" val="2818281130"/>
              </p:ext>
            </p:extLst>
          </p:nvPr>
        </p:nvGraphicFramePr>
        <p:xfrm>
          <a:off x="190502" y="142875"/>
          <a:ext cx="2197098" cy="484188"/>
        </p:xfrm>
        <a:graphic>
          <a:graphicData uri="http://schemas.openxmlformats.org/presentationml/2006/ole">
            <mc:AlternateContent xmlns:mc="http://schemas.openxmlformats.org/markup-compatibility/2006">
              <mc:Choice xmlns:v="urn:schemas-microsoft-com:vml" Requires="v">
                <p:oleObj spid="_x0000_s63731"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2" y="142875"/>
                        <a:ext cx="2197098" cy="484188"/>
                      </a:xfrm>
                      <a:prstGeom prst="rect">
                        <a:avLst/>
                      </a:prstGeom>
                      <a:noFill/>
                      <a:ln>
                        <a:noFill/>
                      </a:ln>
                      <a:effectLst/>
                      <a:extLst/>
                    </p:spPr>
                  </p:pic>
                </p:oleObj>
              </mc:Fallback>
            </mc:AlternateContent>
          </a:graphicData>
        </a:graphic>
      </p:graphicFrame>
      <p:sp>
        <p:nvSpPr>
          <p:cNvPr id="2" name="Kuupäeva kohatäide 1"/>
          <p:cNvSpPr>
            <a:spLocks noGrp="1"/>
          </p:cNvSpPr>
          <p:nvPr>
            <p:ph type="dt" sz="half" idx="10"/>
          </p:nvPr>
        </p:nvSpPr>
        <p:spPr/>
        <p:txBody>
          <a:bodyPr/>
          <a:lstStyle/>
          <a:p>
            <a:fld id="{92A22F0B-2B5C-47FA-887A-A367F27272C6}" type="datetime1">
              <a:rPr lang="et-EE" smtClean="0"/>
              <a:t>18.10.2018</a:t>
            </a:fld>
            <a:endParaRPr lang="et-EE"/>
          </a:p>
        </p:txBody>
      </p:sp>
      <p:sp>
        <p:nvSpPr>
          <p:cNvPr id="3" name="Jaluse kohatäide 2"/>
          <p:cNvSpPr>
            <a:spLocks noGrp="1"/>
          </p:cNvSpPr>
          <p:nvPr>
            <p:ph type="ftr" sz="quarter" idx="11"/>
          </p:nvPr>
        </p:nvSpPr>
        <p:spPr/>
        <p:txBody>
          <a:bodyPr/>
          <a:lstStyle/>
          <a:p>
            <a:r>
              <a:rPr lang="et-EE"/>
              <a:t>Eesti Töötukassa</a:t>
            </a:r>
          </a:p>
        </p:txBody>
      </p:sp>
      <p:sp>
        <p:nvSpPr>
          <p:cNvPr id="7" name="Slaidinumbri kohatäide 6"/>
          <p:cNvSpPr>
            <a:spLocks noGrp="1"/>
          </p:cNvSpPr>
          <p:nvPr>
            <p:ph type="sldNum" sz="quarter" idx="12"/>
          </p:nvPr>
        </p:nvSpPr>
        <p:spPr/>
        <p:txBody>
          <a:bodyPr/>
          <a:lstStyle/>
          <a:p>
            <a:fld id="{AA49E03C-7072-4661-82A5-510DA5985D8C}" type="slidenum">
              <a:rPr lang="et-EE" smtClean="0"/>
              <a:t>6</a:t>
            </a:fld>
            <a:endParaRPr lang="et-EE"/>
          </a:p>
        </p:txBody>
      </p:sp>
      <p:graphicFrame>
        <p:nvGraphicFramePr>
          <p:cNvPr id="11" name="Sisu kohatäide 10">
            <a:extLst>
              <a:ext uri="{FF2B5EF4-FFF2-40B4-BE49-F238E27FC236}">
                <a16:creationId xmlns:a16="http://schemas.microsoft.com/office/drawing/2014/main" id="{EBCE1BF3-8656-419D-ADA1-EB271B1E5216}"/>
              </a:ext>
            </a:extLst>
          </p:cNvPr>
          <p:cNvGraphicFramePr>
            <a:graphicFrameLocks noGrp="1"/>
          </p:cNvGraphicFramePr>
          <p:nvPr>
            <p:ph idx="1"/>
            <p:extLst>
              <p:ext uri="{D42A27DB-BD31-4B8C-83A1-F6EECF244321}">
                <p14:modId xmlns:p14="http://schemas.microsoft.com/office/powerpoint/2010/main" val="125382103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7989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75D1BD7-67AB-4ED9-9556-3174BBEB8E16}"/>
              </a:ext>
            </a:extLst>
          </p:cNvPr>
          <p:cNvSpPr>
            <a:spLocks noGrp="1"/>
          </p:cNvSpPr>
          <p:nvPr>
            <p:ph type="title"/>
          </p:nvPr>
        </p:nvSpPr>
        <p:spPr/>
        <p:txBody>
          <a:bodyPr/>
          <a:lstStyle/>
          <a:p>
            <a:r>
              <a:rPr lang="et-EE" b="1" dirty="0">
                <a:solidFill>
                  <a:srgbClr val="FF6600"/>
                </a:solidFill>
              </a:rPr>
              <a:t>Töövõimekaoga klientide osakaal Ida-Virumaal</a:t>
            </a:r>
            <a:endParaRPr lang="et-EE" dirty="0"/>
          </a:p>
        </p:txBody>
      </p:sp>
      <p:sp>
        <p:nvSpPr>
          <p:cNvPr id="3" name="Kuupäeva kohatäide 2">
            <a:extLst>
              <a:ext uri="{FF2B5EF4-FFF2-40B4-BE49-F238E27FC236}">
                <a16:creationId xmlns:a16="http://schemas.microsoft.com/office/drawing/2014/main" id="{CBA04D02-27F3-4AC7-ABDF-A05A7811B216}"/>
              </a:ext>
            </a:extLst>
          </p:cNvPr>
          <p:cNvSpPr>
            <a:spLocks noGrp="1"/>
          </p:cNvSpPr>
          <p:nvPr>
            <p:ph type="dt" sz="half" idx="10"/>
          </p:nvPr>
        </p:nvSpPr>
        <p:spPr/>
        <p:txBody>
          <a:bodyPr/>
          <a:lstStyle/>
          <a:p>
            <a:fld id="{5A1176AE-E87A-4466-A000-85BEB565F38C}" type="datetime1">
              <a:rPr lang="et-EE" smtClean="0"/>
              <a:t>18.10.2018</a:t>
            </a:fld>
            <a:endParaRPr lang="et-EE"/>
          </a:p>
        </p:txBody>
      </p:sp>
      <p:sp>
        <p:nvSpPr>
          <p:cNvPr id="4" name="Jaluse kohatäide 3">
            <a:extLst>
              <a:ext uri="{FF2B5EF4-FFF2-40B4-BE49-F238E27FC236}">
                <a16:creationId xmlns:a16="http://schemas.microsoft.com/office/drawing/2014/main" id="{2E481396-41E6-4844-AB90-51A2F39779EB}"/>
              </a:ext>
            </a:extLst>
          </p:cNvPr>
          <p:cNvSpPr>
            <a:spLocks noGrp="1"/>
          </p:cNvSpPr>
          <p:nvPr>
            <p:ph type="ftr" sz="quarter" idx="11"/>
          </p:nvPr>
        </p:nvSpPr>
        <p:spPr/>
        <p:txBody>
          <a:bodyPr/>
          <a:lstStyle/>
          <a:p>
            <a:r>
              <a:rPr lang="et-EE"/>
              <a:t>Eesti Töötukassa</a:t>
            </a:r>
          </a:p>
        </p:txBody>
      </p:sp>
      <p:sp>
        <p:nvSpPr>
          <p:cNvPr id="5" name="Slaidinumbri kohatäide 4">
            <a:extLst>
              <a:ext uri="{FF2B5EF4-FFF2-40B4-BE49-F238E27FC236}">
                <a16:creationId xmlns:a16="http://schemas.microsoft.com/office/drawing/2014/main" id="{9CC968A8-6C76-4DCC-AF28-E6C771DF120C}"/>
              </a:ext>
            </a:extLst>
          </p:cNvPr>
          <p:cNvSpPr>
            <a:spLocks noGrp="1"/>
          </p:cNvSpPr>
          <p:nvPr>
            <p:ph type="sldNum" sz="quarter" idx="12"/>
          </p:nvPr>
        </p:nvSpPr>
        <p:spPr/>
        <p:txBody>
          <a:bodyPr/>
          <a:lstStyle/>
          <a:p>
            <a:fld id="{AA49E03C-7072-4661-82A5-510DA5985D8C}" type="slidenum">
              <a:rPr lang="et-EE" smtClean="0"/>
              <a:t>7</a:t>
            </a:fld>
            <a:endParaRPr lang="et-EE"/>
          </a:p>
        </p:txBody>
      </p:sp>
      <p:graphicFrame>
        <p:nvGraphicFramePr>
          <p:cNvPr id="8" name="Diagramm 7">
            <a:extLst>
              <a:ext uri="{FF2B5EF4-FFF2-40B4-BE49-F238E27FC236}">
                <a16:creationId xmlns:a16="http://schemas.microsoft.com/office/drawing/2014/main" id="{40B30CE2-0FD2-48EE-890A-3106959CD79D}"/>
              </a:ext>
            </a:extLst>
          </p:cNvPr>
          <p:cNvGraphicFramePr>
            <a:graphicFrameLocks/>
          </p:cNvGraphicFramePr>
          <p:nvPr>
            <p:extLst>
              <p:ext uri="{D42A27DB-BD31-4B8C-83A1-F6EECF244321}">
                <p14:modId xmlns:p14="http://schemas.microsoft.com/office/powerpoint/2010/main" val="44954964"/>
              </p:ext>
            </p:extLst>
          </p:nvPr>
        </p:nvGraphicFramePr>
        <p:xfrm>
          <a:off x="566057" y="1458686"/>
          <a:ext cx="11255829" cy="4897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278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E313FC8-919C-4262-BA24-DC4322F1557D}"/>
              </a:ext>
            </a:extLst>
          </p:cNvPr>
          <p:cNvSpPr>
            <a:spLocks noGrp="1"/>
          </p:cNvSpPr>
          <p:nvPr>
            <p:ph type="title"/>
          </p:nvPr>
        </p:nvSpPr>
        <p:spPr/>
        <p:txBody>
          <a:bodyPr>
            <a:normAutofit/>
          </a:bodyPr>
          <a:lstStyle/>
          <a:p>
            <a:pPr algn="ctr"/>
            <a:r>
              <a:rPr lang="et-EE" sz="3200" b="1" dirty="0">
                <a:solidFill>
                  <a:srgbClr val="FF6600"/>
                </a:solidFill>
                <a:latin typeface="Arial" panose="020B0604020202020204" pitchFamily="34" charset="0"/>
                <a:cs typeface="Arial" panose="020B0604020202020204" pitchFamily="34" charset="0"/>
              </a:rPr>
              <a:t>Töötute arv vs töökohtade arv</a:t>
            </a:r>
          </a:p>
        </p:txBody>
      </p:sp>
      <p:sp>
        <p:nvSpPr>
          <p:cNvPr id="4" name="Kuupäeva kohatäide 3">
            <a:extLst>
              <a:ext uri="{FF2B5EF4-FFF2-40B4-BE49-F238E27FC236}">
                <a16:creationId xmlns:a16="http://schemas.microsoft.com/office/drawing/2014/main" id="{C23C02FE-555B-4D35-A614-C63EEBE5C581}"/>
              </a:ext>
            </a:extLst>
          </p:cNvPr>
          <p:cNvSpPr>
            <a:spLocks noGrp="1"/>
          </p:cNvSpPr>
          <p:nvPr>
            <p:ph type="dt" sz="half" idx="10"/>
          </p:nvPr>
        </p:nvSpPr>
        <p:spPr/>
        <p:txBody>
          <a:bodyPr/>
          <a:lstStyle/>
          <a:p>
            <a:fld id="{22E12EA6-3D29-43B5-AF27-5A06889D5148}" type="datetime1">
              <a:rPr lang="et-EE" smtClean="0"/>
              <a:t>18.10.2018</a:t>
            </a:fld>
            <a:endParaRPr lang="et-EE"/>
          </a:p>
        </p:txBody>
      </p:sp>
      <p:sp>
        <p:nvSpPr>
          <p:cNvPr id="5" name="Jaluse kohatäide 4">
            <a:extLst>
              <a:ext uri="{FF2B5EF4-FFF2-40B4-BE49-F238E27FC236}">
                <a16:creationId xmlns:a16="http://schemas.microsoft.com/office/drawing/2014/main" id="{C7B14229-F2C4-4CA3-AC80-0AB3A571619D}"/>
              </a:ext>
            </a:extLst>
          </p:cNvPr>
          <p:cNvSpPr>
            <a:spLocks noGrp="1"/>
          </p:cNvSpPr>
          <p:nvPr>
            <p:ph type="ftr" sz="quarter" idx="11"/>
          </p:nvPr>
        </p:nvSpPr>
        <p:spPr/>
        <p:txBody>
          <a:bodyPr/>
          <a:lstStyle/>
          <a:p>
            <a:r>
              <a:rPr lang="et-EE"/>
              <a:t>Eesti Töötukassa</a:t>
            </a:r>
          </a:p>
        </p:txBody>
      </p:sp>
      <p:sp>
        <p:nvSpPr>
          <p:cNvPr id="6" name="Slaidinumbri kohatäide 5">
            <a:extLst>
              <a:ext uri="{FF2B5EF4-FFF2-40B4-BE49-F238E27FC236}">
                <a16:creationId xmlns:a16="http://schemas.microsoft.com/office/drawing/2014/main" id="{017C9CDC-F22F-4DAD-A9F1-BBD9D2CD81EA}"/>
              </a:ext>
            </a:extLst>
          </p:cNvPr>
          <p:cNvSpPr>
            <a:spLocks noGrp="1"/>
          </p:cNvSpPr>
          <p:nvPr>
            <p:ph type="sldNum" sz="quarter" idx="12"/>
          </p:nvPr>
        </p:nvSpPr>
        <p:spPr/>
        <p:txBody>
          <a:bodyPr/>
          <a:lstStyle/>
          <a:p>
            <a:fld id="{AA49E03C-7072-4661-82A5-510DA5985D8C}" type="slidenum">
              <a:rPr lang="et-EE" smtClean="0"/>
              <a:t>8</a:t>
            </a:fld>
            <a:endParaRPr lang="et-EE"/>
          </a:p>
        </p:txBody>
      </p:sp>
      <p:graphicFrame>
        <p:nvGraphicFramePr>
          <p:cNvPr id="8" name="Sisu kohatäide 7">
            <a:extLst>
              <a:ext uri="{FF2B5EF4-FFF2-40B4-BE49-F238E27FC236}">
                <a16:creationId xmlns:a16="http://schemas.microsoft.com/office/drawing/2014/main" id="{55F75FEE-AB3B-4301-92AB-F82ADDD52C32}"/>
              </a:ext>
            </a:extLst>
          </p:cNvPr>
          <p:cNvGraphicFramePr>
            <a:graphicFrameLocks noGrp="1"/>
          </p:cNvGraphicFramePr>
          <p:nvPr>
            <p:ph idx="1"/>
            <p:extLst>
              <p:ext uri="{D42A27DB-BD31-4B8C-83A1-F6EECF244321}">
                <p14:modId xmlns:p14="http://schemas.microsoft.com/office/powerpoint/2010/main" val="18180342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355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247650"/>
            <a:ext cx="3932237" cy="1619250"/>
          </a:xfrm>
        </p:spPr>
        <p:txBody>
          <a:bodyPr/>
          <a:lstStyle/>
          <a:p>
            <a:r>
              <a:rPr lang="et-EE" b="1" dirty="0">
                <a:solidFill>
                  <a:schemeClr val="accent2">
                    <a:lumMod val="75000"/>
                  </a:schemeClr>
                </a:solidFill>
                <a:latin typeface="Arial" panose="020B0604020202020204" pitchFamily="34" charset="0"/>
                <a:cs typeface="Arial" panose="020B0604020202020204" pitchFamily="34" charset="0"/>
              </a:rPr>
              <a:t>Ida-Virumaa tööturu eelised</a:t>
            </a:r>
          </a:p>
        </p:txBody>
      </p:sp>
      <p:pic>
        <p:nvPicPr>
          <p:cNvPr id="9" name="Sisu kohatäide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26335" y="1474903"/>
            <a:ext cx="5685905" cy="3898669"/>
          </a:xfrm>
        </p:spPr>
      </p:pic>
      <p:sp>
        <p:nvSpPr>
          <p:cNvPr id="4" name="Teksti kohatäide 3"/>
          <p:cNvSpPr>
            <a:spLocks noGrp="1"/>
          </p:cNvSpPr>
          <p:nvPr>
            <p:ph type="body" sz="half" idx="2"/>
          </p:nvPr>
        </p:nvSpPr>
        <p:spPr>
          <a:xfrm>
            <a:off x="838200" y="2049462"/>
            <a:ext cx="3932237" cy="3811588"/>
          </a:xfrm>
        </p:spPr>
        <p:txBody>
          <a:bodyPr>
            <a:normAutofit fontScale="92500" lnSpcReduction="20000"/>
          </a:bodyPr>
          <a:lstStyle/>
          <a:p>
            <a:pPr marL="228600" lvl="0" indent="-228600">
              <a:buFont typeface="Arial" panose="020B0604020202020204" pitchFamily="34" charset="0"/>
              <a:buChar char="•"/>
            </a:pPr>
            <a:r>
              <a:rPr lang="et-EE" sz="2800" b="1" dirty="0">
                <a:solidFill>
                  <a:prstClr val="black"/>
                </a:solidFill>
              </a:rPr>
              <a:t>Kogemusega oskustööliste suur osakaal</a:t>
            </a:r>
          </a:p>
          <a:p>
            <a:pPr marL="228600" lvl="0" indent="-228600">
              <a:buFont typeface="Arial" panose="020B0604020202020204" pitchFamily="34" charset="0"/>
              <a:buChar char="•"/>
            </a:pPr>
            <a:r>
              <a:rPr lang="et-EE" sz="2800" b="1" dirty="0">
                <a:solidFill>
                  <a:prstClr val="black"/>
                </a:solidFill>
              </a:rPr>
              <a:t>Tehnikaharidusega ja kogemusega spetsialistide olemasolu</a:t>
            </a:r>
          </a:p>
          <a:p>
            <a:pPr marL="228600" lvl="0" indent="-228600">
              <a:buFont typeface="Arial" panose="020B0604020202020204" pitchFamily="34" charset="0"/>
              <a:buChar char="•"/>
            </a:pPr>
            <a:r>
              <a:rPr lang="et-EE" sz="2800" b="1" dirty="0">
                <a:solidFill>
                  <a:prstClr val="black"/>
                </a:solidFill>
              </a:rPr>
              <a:t>TTÜ ja TÜ kolledžid, Ida-Virumaa Kutsehariduskeskus Jõhvis, Sillamäel, Narvas</a:t>
            </a:r>
          </a:p>
          <a:p>
            <a:pPr marL="228600" lvl="0" indent="-228600">
              <a:buFont typeface="Arial" panose="020B0604020202020204" pitchFamily="34" charset="0"/>
              <a:buChar char="•"/>
            </a:pPr>
            <a:r>
              <a:rPr lang="et-EE" sz="2800" b="1" dirty="0">
                <a:solidFill>
                  <a:prstClr val="black"/>
                </a:solidFill>
              </a:rPr>
              <a:t>Tallinna Tervishoiu Kõrgkooli filiaal</a:t>
            </a:r>
          </a:p>
          <a:p>
            <a:endParaRPr lang="et-EE" dirty="0"/>
          </a:p>
        </p:txBody>
      </p:sp>
      <p:sp>
        <p:nvSpPr>
          <p:cNvPr id="5" name="Kuupäeva kohatäide 4"/>
          <p:cNvSpPr>
            <a:spLocks noGrp="1"/>
          </p:cNvSpPr>
          <p:nvPr>
            <p:ph type="dt" sz="half" idx="10"/>
          </p:nvPr>
        </p:nvSpPr>
        <p:spPr/>
        <p:txBody>
          <a:bodyPr/>
          <a:lstStyle/>
          <a:p>
            <a:fld id="{0260D025-D60C-48AE-AC53-2031899158D9}" type="datetime1">
              <a:rPr lang="et-EE" smtClean="0"/>
              <a:t>18.10.2018</a:t>
            </a:fld>
            <a:endParaRPr lang="et-EE"/>
          </a:p>
        </p:txBody>
      </p:sp>
      <p:sp>
        <p:nvSpPr>
          <p:cNvPr id="6" name="Jaluse kohatäide 5"/>
          <p:cNvSpPr>
            <a:spLocks noGrp="1"/>
          </p:cNvSpPr>
          <p:nvPr>
            <p:ph type="ftr" sz="quarter" idx="11"/>
          </p:nvPr>
        </p:nvSpPr>
        <p:spPr/>
        <p:txBody>
          <a:bodyPr/>
          <a:lstStyle/>
          <a:p>
            <a:r>
              <a:rPr lang="et-EE"/>
              <a:t>Eesti Töötukassa</a:t>
            </a:r>
          </a:p>
        </p:txBody>
      </p:sp>
      <p:sp>
        <p:nvSpPr>
          <p:cNvPr id="7" name="Slaidinumbri kohatäide 6"/>
          <p:cNvSpPr>
            <a:spLocks noGrp="1"/>
          </p:cNvSpPr>
          <p:nvPr>
            <p:ph type="sldNum" sz="quarter" idx="12"/>
          </p:nvPr>
        </p:nvSpPr>
        <p:spPr/>
        <p:txBody>
          <a:bodyPr/>
          <a:lstStyle/>
          <a:p>
            <a:fld id="{AA49E03C-7072-4661-82A5-510DA5985D8C}" type="slidenum">
              <a:rPr lang="et-EE" smtClean="0"/>
              <a:t>9</a:t>
            </a:fld>
            <a:endParaRPr lang="et-EE"/>
          </a:p>
        </p:txBody>
      </p:sp>
    </p:spTree>
    <p:extLst>
      <p:ext uri="{BB962C8B-B14F-4D97-AF65-F5344CB8AC3E}">
        <p14:creationId xmlns:p14="http://schemas.microsoft.com/office/powerpoint/2010/main" val="3240778424"/>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F6821E"/>
      </a:accent1>
      <a:accent2>
        <a:srgbClr val="F89F56"/>
      </a:accent2>
      <a:accent3>
        <a:srgbClr val="FABA86"/>
      </a:accent3>
      <a:accent4>
        <a:srgbClr val="FCD8BA"/>
      </a:accent4>
      <a:accent5>
        <a:srgbClr val="A6AAA9"/>
      </a:accent5>
      <a:accent6>
        <a:srgbClr val="DCDEE0"/>
      </a:accent6>
      <a:hlink>
        <a:srgbClr val="7F7F7F"/>
      </a:hlink>
      <a:folHlink>
        <a:srgbClr val="7BBBB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2446</TotalTime>
  <Words>1025</Words>
  <Application>Microsoft Office PowerPoint</Application>
  <PresentationFormat>Laiekraan</PresentationFormat>
  <Paragraphs>410</Paragraphs>
  <Slides>23</Slides>
  <Notes>9</Notes>
  <HiddenSlides>0</HiddenSlides>
  <MMClips>0</MMClips>
  <ScaleCrop>false</ScaleCrop>
  <HeadingPairs>
    <vt:vector size="8" baseType="variant">
      <vt:variant>
        <vt:lpstr>Kasutatud fondid</vt:lpstr>
      </vt:variant>
      <vt:variant>
        <vt:i4>12</vt:i4>
      </vt:variant>
      <vt:variant>
        <vt:lpstr>Kujundus</vt:lpstr>
      </vt:variant>
      <vt:variant>
        <vt:i4>2</vt:i4>
      </vt:variant>
      <vt:variant>
        <vt:lpstr>Manustatud OLE-serverid</vt:lpstr>
      </vt:variant>
      <vt:variant>
        <vt:i4>1</vt:i4>
      </vt:variant>
      <vt:variant>
        <vt:lpstr>Slaidipealkirjad</vt:lpstr>
      </vt:variant>
      <vt:variant>
        <vt:i4>23</vt:i4>
      </vt:variant>
    </vt:vector>
  </HeadingPairs>
  <TitlesOfParts>
    <vt:vector size="38" baseType="lpstr">
      <vt:lpstr>Andalus</vt:lpstr>
      <vt:lpstr>Arial</vt:lpstr>
      <vt:lpstr>Arial Regular</vt:lpstr>
      <vt:lpstr>Calibri</vt:lpstr>
      <vt:lpstr>Calibri Light</vt:lpstr>
      <vt:lpstr>Franklin Gothic Book</vt:lpstr>
      <vt:lpstr>Gill Sans</vt:lpstr>
      <vt:lpstr>Lato</vt:lpstr>
      <vt:lpstr>Lato Light</vt:lpstr>
      <vt:lpstr>Open Sans Light</vt:lpstr>
      <vt:lpstr>Source Sans Pro</vt:lpstr>
      <vt:lpstr>Wingdings</vt:lpstr>
      <vt:lpstr>Office'i kujundus</vt:lpstr>
      <vt:lpstr>Office Theme</vt:lpstr>
      <vt:lpstr>CorelDRAW</vt:lpstr>
      <vt:lpstr>PowerPointi esitlus</vt:lpstr>
      <vt:lpstr>Registreeritud töötuse osakaal maakondades september 2018</vt:lpstr>
      <vt:lpstr>PowerPointi esitlus</vt:lpstr>
      <vt:lpstr>Registreeritud töötute arv Ida- Virumaal 17.10.2018 seisuga  5148 </vt:lpstr>
      <vt:lpstr>Registreeritud töötuse osakaal Ida-Virumaal</vt:lpstr>
      <vt:lpstr>Töötute arv vs pikaajaliste töötute arv</vt:lpstr>
      <vt:lpstr>Töövõimekaoga klientide osakaal Ida-Virumaal</vt:lpstr>
      <vt:lpstr>Töötute arv vs töökohtade arv</vt:lpstr>
      <vt:lpstr>Ida-Virumaa tööturu eelised</vt:lpstr>
      <vt:lpstr>Ida-Virumaa tööturu tööturu probleemid </vt:lpstr>
      <vt:lpstr>Tööjõuvajadus ja eesti keel 11.10.2018 seisuga</vt:lpstr>
      <vt:lpstr>Tööpakkumised ilma keelenõudeta 644</vt:lpstr>
      <vt:lpstr>Tööpakkumised, kus on vajalik eesti keele oskus 313</vt:lpstr>
      <vt:lpstr>Eesti keele mitteoskajate osakaal Ida-Virumaa registreeritud töötutest on täna 65%</vt:lpstr>
      <vt:lpstr>Eesti keele õpe töötukassa teenusena</vt:lpstr>
      <vt:lpstr>PowerPointi esitlus</vt:lpstr>
      <vt:lpstr>Toetame tööandjaid:</vt:lpstr>
      <vt:lpstr>Töökoha loomise toetuse eesmärk</vt:lpstr>
      <vt:lpstr>Töökoha loomise toetus /645 töökohta</vt:lpstr>
      <vt:lpstr>2017 palgatoetuse abil tööle rakendunud vähenenud töövõimega inimeste ametikohad </vt:lpstr>
      <vt:lpstr>EGF meetmed Ida-Virumaal 01.07.2016 -17. 10.2017</vt:lpstr>
      <vt:lpstr>  TÄNAN!    </vt:lpstr>
      <vt:lpstr>Aitäh kuulamast!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Mari Väljaots</dc:creator>
  <cp:lastModifiedBy>Anneki Teelahk</cp:lastModifiedBy>
  <cp:revision>319</cp:revision>
  <cp:lastPrinted>2018-02-15T10:53:14Z</cp:lastPrinted>
  <dcterms:created xsi:type="dcterms:W3CDTF">2015-04-04T09:34:52Z</dcterms:created>
  <dcterms:modified xsi:type="dcterms:W3CDTF">2018-10-18T07:36:32Z</dcterms:modified>
</cp:coreProperties>
</file>